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8" r:id="rId3"/>
    <p:sldId id="276" r:id="rId4"/>
    <p:sldId id="259" r:id="rId5"/>
    <p:sldId id="261" r:id="rId6"/>
    <p:sldId id="257" r:id="rId7"/>
    <p:sldId id="284" r:id="rId8"/>
    <p:sldId id="264" r:id="rId9"/>
    <p:sldId id="285" r:id="rId10"/>
    <p:sldId id="274" r:id="rId11"/>
    <p:sldId id="265" r:id="rId12"/>
    <p:sldId id="287" r:id="rId13"/>
    <p:sldId id="268" r:id="rId14"/>
    <p:sldId id="266" r:id="rId15"/>
    <p:sldId id="286"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3300"/>
    <a:srgbClr val="CC00CC"/>
    <a:srgbClr val="0033CC"/>
    <a:srgbClr val="FFFF00"/>
    <a:srgbClr val="0000FF"/>
    <a:srgbClr val="66FF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148" autoAdjust="0"/>
  </p:normalViewPr>
  <p:slideViewPr>
    <p:cSldViewPr>
      <p:cViewPr varScale="1">
        <p:scale>
          <a:sx n="68" d="100"/>
          <a:sy n="68" d="100"/>
        </p:scale>
        <p:origin x="1446"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407080-8B43-4931-BF4F-B2CEBAA1B7F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DCDC2D-6C7E-452B-B61D-DFE4E1E6A03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3780CF-A6A9-4F1E-8813-4B9513375D1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F56CDCE4-4B62-42B0-B254-814998B6A79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05833F-95D1-4D0A-9712-0666E8CDA69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62F3E8-B23F-46F6-9D00-6A9F4E50A28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6D383A-8A9F-47C0-A0D9-091B8264599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D88275B-0366-42D3-BF2C-4079CF85EFB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F2E9C9C-03CE-49B0-86E7-CD30905CCDE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C645801-1CEB-4FBD-B394-041D5991F86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9AB2E8-CA78-40A2-9821-934455D3F06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29CBA9-469B-4E58-8B9D-E755B6FABB6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EF3228D-BE47-4BBE-948E-7C7B7FAE81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audio" Target="../media/audio9.wav"/><Relationship Id="rId4" Type="http://schemas.openxmlformats.org/officeDocument/2006/relationships/audio" Target="../media/audio8.wav"/></Relationships>
</file>

<file path=ppt/slides/_rels/slide11.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9.wav"/><Relationship Id="rId1" Type="http://schemas.openxmlformats.org/officeDocument/2006/relationships/slideLayout" Target="../slideLayouts/slideLayout7.xml"/><Relationship Id="rId4" Type="http://schemas.openxmlformats.org/officeDocument/2006/relationships/image" Target="../media/image13.gif"/></Relationships>
</file>

<file path=ppt/slides/_rels/slide1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7.wav"/><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audio" Target="file:///C:\Documents%20and%20Settings\Administrator\Desktop\Thanh%20gvg%20t12\1.%20Que%20Huong%20Tuoi%20Dep.mp3" TargetMode="External"/><Relationship Id="rId7" Type="http://schemas.openxmlformats.org/officeDocument/2006/relationships/image" Target="../media/image3.png"/><Relationship Id="rId2" Type="http://schemas.openxmlformats.org/officeDocument/2006/relationships/audio" Target="file:///E:\Giao%20an%20dien%20tu%20DUNG\08%20Chim%20s&#225;o.wma" TargetMode="External"/><Relationship Id="rId1" Type="http://schemas.openxmlformats.org/officeDocument/2006/relationships/audio" Target="file:///D:\V&#259;n%20b&#7843;n\V&#259;n%20b&#7843;n%20B\Tr&#432;&#7901;ng%20h&#7885;c\Gi&#225;o%20&#225;n\Gi&#225;o%20tr&#236;nh%20&#272;i&#7879;n%20t&#7917;\khoi%203\GV%20kh&#225;c\Co%20HUYEN%20Thu%20cong\02%20B&#224;i%20ca%20&#273;i%20h&#7885;c.wma" TargetMode="External"/><Relationship Id="rId6" Type="http://schemas.openxmlformats.org/officeDocument/2006/relationships/image" Target="../media/image2.jpeg"/><Relationship Id="rId5" Type="http://schemas.openxmlformats.org/officeDocument/2006/relationships/audio" Target="../media/audio2.wav"/><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audio" Target="../media/audio4.wav"/><Relationship Id="rId1" Type="http://schemas.openxmlformats.org/officeDocument/2006/relationships/slideLayout" Target="../slideLayouts/slideLayout6.xml"/><Relationship Id="rId5" Type="http://schemas.openxmlformats.org/officeDocument/2006/relationships/image" Target="../media/image9.gif"/><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7.wav"/><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1295400" y="2590800"/>
            <a:ext cx="7162800" cy="2590800"/>
          </a:xfrm>
          <a:prstGeom prst="rect">
            <a:avLst/>
          </a:prstGeom>
        </p:spPr>
        <p:txBody>
          <a:bodyPr wrap="none" fromWordArt="1">
            <a:prstTxWarp prst="textPlain">
              <a:avLst>
                <a:gd name="adj" fmla="val 50000"/>
              </a:avLst>
            </a:prstTxWarp>
          </a:bodyPr>
          <a:lstStyle/>
          <a:p>
            <a:pPr algn="ctr"/>
            <a:r>
              <a:rPr lang="en-US" sz="4000" b="1" kern="10" dirty="0" err="1">
                <a:ln w="19050">
                  <a:pattFill prst="sphere">
                    <a:fgClr>
                      <a:srgbClr val="008000"/>
                    </a:fgClr>
                    <a:bgClr>
                      <a:srgbClr val="FF0066"/>
                    </a:bgClr>
                  </a:pattFill>
                  <a:miter lim="800000"/>
                  <a:headEnd/>
                  <a:tailEnd/>
                </a:ln>
                <a:gradFill rotWithShape="1">
                  <a:gsLst>
                    <a:gs pos="0">
                      <a:srgbClr val="0099FF"/>
                    </a:gs>
                    <a:gs pos="100000">
                      <a:srgbClr val="FF3300"/>
                    </a:gs>
                  </a:gsLst>
                  <a:lin ang="5400000" scaled="1"/>
                </a:gradFill>
                <a:effectLst>
                  <a:outerShdw dist="53882" dir="2700000" algn="ctr" rotWithShape="0">
                    <a:srgbClr val="9999FF"/>
                  </a:outerShdw>
                </a:effectLst>
                <a:latin typeface="Arial"/>
                <a:cs typeface="Arial"/>
              </a:rPr>
              <a:t>Môn</a:t>
            </a:r>
            <a:r>
              <a:rPr lang="en-US" sz="4000" b="1" kern="10" dirty="0">
                <a:ln w="19050">
                  <a:pattFill prst="sphere">
                    <a:fgClr>
                      <a:srgbClr val="008000"/>
                    </a:fgClr>
                    <a:bgClr>
                      <a:srgbClr val="FF0066"/>
                    </a:bgClr>
                  </a:pattFill>
                  <a:miter lim="800000"/>
                  <a:headEnd/>
                  <a:tailEnd/>
                </a:ln>
                <a:gradFill rotWithShape="1">
                  <a:gsLst>
                    <a:gs pos="0">
                      <a:srgbClr val="0099FF"/>
                    </a:gs>
                    <a:gs pos="100000">
                      <a:srgbClr val="FF3300"/>
                    </a:gs>
                  </a:gsLst>
                  <a:lin ang="5400000" scaled="1"/>
                </a:gradFill>
                <a:effectLst>
                  <a:outerShdw dist="53882" dir="2700000" algn="ctr" rotWithShape="0">
                    <a:srgbClr val="9999FF"/>
                  </a:outerShdw>
                </a:effectLst>
                <a:latin typeface="Arial"/>
                <a:cs typeface="Arial"/>
              </a:rPr>
              <a:t> : </a:t>
            </a:r>
            <a:r>
              <a:rPr lang="en-US" sz="4000" b="1" kern="10" dirty="0" err="1">
                <a:ln w="19050">
                  <a:pattFill prst="sphere">
                    <a:fgClr>
                      <a:srgbClr val="008000"/>
                    </a:fgClr>
                    <a:bgClr>
                      <a:srgbClr val="FF0066"/>
                    </a:bgClr>
                  </a:pattFill>
                  <a:miter lim="800000"/>
                  <a:headEnd/>
                  <a:tailEnd/>
                </a:ln>
                <a:gradFill rotWithShape="1">
                  <a:gsLst>
                    <a:gs pos="0">
                      <a:srgbClr val="0099FF"/>
                    </a:gs>
                    <a:gs pos="100000">
                      <a:srgbClr val="FF3300"/>
                    </a:gs>
                  </a:gsLst>
                  <a:lin ang="5400000" scaled="1"/>
                </a:gradFill>
                <a:effectLst>
                  <a:outerShdw dist="53882" dir="2700000" algn="ctr" rotWithShape="0">
                    <a:srgbClr val="9999FF"/>
                  </a:outerShdw>
                </a:effectLst>
                <a:latin typeface="Arial"/>
                <a:cs typeface="Arial"/>
              </a:rPr>
              <a:t>Chính</a:t>
            </a:r>
            <a:r>
              <a:rPr lang="en-US" sz="4000" b="1" kern="10" dirty="0">
                <a:ln w="19050">
                  <a:pattFill prst="sphere">
                    <a:fgClr>
                      <a:srgbClr val="008000"/>
                    </a:fgClr>
                    <a:bgClr>
                      <a:srgbClr val="FF0066"/>
                    </a:bgClr>
                  </a:pattFill>
                  <a:miter lim="800000"/>
                  <a:headEnd/>
                  <a:tailEnd/>
                </a:ln>
                <a:gradFill rotWithShape="1">
                  <a:gsLst>
                    <a:gs pos="0">
                      <a:srgbClr val="0099FF"/>
                    </a:gs>
                    <a:gs pos="100000">
                      <a:srgbClr val="FF3300"/>
                    </a:gs>
                  </a:gsLst>
                  <a:lin ang="5400000" scaled="1"/>
                </a:gradFill>
                <a:effectLst>
                  <a:outerShdw dist="53882" dir="2700000" algn="ctr" rotWithShape="0">
                    <a:srgbClr val="9999FF"/>
                  </a:outerShdw>
                </a:effectLst>
                <a:latin typeface="Arial"/>
                <a:cs typeface="Arial"/>
              </a:rPr>
              <a:t> </a:t>
            </a:r>
            <a:r>
              <a:rPr lang="en-US" sz="4000" b="1" kern="10" dirty="0" err="1">
                <a:ln w="19050">
                  <a:pattFill prst="sphere">
                    <a:fgClr>
                      <a:srgbClr val="008000"/>
                    </a:fgClr>
                    <a:bgClr>
                      <a:srgbClr val="FF0066"/>
                    </a:bgClr>
                  </a:pattFill>
                  <a:miter lim="800000"/>
                  <a:headEnd/>
                  <a:tailEnd/>
                </a:ln>
                <a:gradFill rotWithShape="1">
                  <a:gsLst>
                    <a:gs pos="0">
                      <a:srgbClr val="0099FF"/>
                    </a:gs>
                    <a:gs pos="100000">
                      <a:srgbClr val="FF3300"/>
                    </a:gs>
                  </a:gsLst>
                  <a:lin ang="5400000" scaled="1"/>
                </a:gradFill>
                <a:effectLst>
                  <a:outerShdw dist="53882" dir="2700000" algn="ctr" rotWithShape="0">
                    <a:srgbClr val="9999FF"/>
                  </a:outerShdw>
                </a:effectLst>
                <a:latin typeface="Arial"/>
                <a:cs typeface="Arial"/>
              </a:rPr>
              <a:t>Tả</a:t>
            </a:r>
            <a:endParaRPr lang="en-US" sz="4000" b="1" kern="10" dirty="0">
              <a:ln w="19050">
                <a:pattFill prst="sphere">
                  <a:fgClr>
                    <a:srgbClr val="008000"/>
                  </a:fgClr>
                  <a:bgClr>
                    <a:srgbClr val="FF0066"/>
                  </a:bgClr>
                </a:pattFill>
                <a:miter lim="800000"/>
                <a:headEnd/>
                <a:tailEnd/>
              </a:ln>
              <a:gradFill rotWithShape="1">
                <a:gsLst>
                  <a:gs pos="0">
                    <a:srgbClr val="0099FF"/>
                  </a:gs>
                  <a:gs pos="100000">
                    <a:srgbClr val="FF3300"/>
                  </a:gs>
                </a:gsLst>
                <a:lin ang="5400000" scaled="1"/>
              </a:gradFill>
              <a:effectLst>
                <a:outerShdw dist="53882" dir="2700000" algn="ctr" rotWithShape="0">
                  <a:srgbClr val="9999FF"/>
                </a:outerShdw>
              </a:effectLst>
              <a:latin typeface="Arial"/>
              <a:cs typeface="Arial"/>
            </a:endParaRPr>
          </a:p>
          <a:p>
            <a:pPr algn="ctr"/>
            <a:r>
              <a:rPr lang="en-US" sz="4000" b="1" kern="10" dirty="0" err="1">
                <a:ln w="19050">
                  <a:pattFill prst="sphere">
                    <a:fgClr>
                      <a:srgbClr val="008000"/>
                    </a:fgClr>
                    <a:bgClr>
                      <a:srgbClr val="FF0066"/>
                    </a:bgClr>
                  </a:pattFill>
                  <a:miter lim="800000"/>
                  <a:headEnd/>
                  <a:tailEnd/>
                </a:ln>
                <a:gradFill rotWithShape="1">
                  <a:gsLst>
                    <a:gs pos="0">
                      <a:srgbClr val="0099FF"/>
                    </a:gs>
                    <a:gs pos="100000">
                      <a:srgbClr val="FF3300"/>
                    </a:gs>
                  </a:gsLst>
                  <a:lin ang="5400000" scaled="1"/>
                </a:gradFill>
                <a:effectLst>
                  <a:outerShdw dist="53882" dir="2700000" algn="ctr" rotWithShape="0">
                    <a:srgbClr val="9999FF"/>
                  </a:outerShdw>
                </a:effectLst>
                <a:latin typeface="Arial"/>
                <a:cs typeface="Arial"/>
              </a:rPr>
              <a:t>Bài</a:t>
            </a:r>
            <a:r>
              <a:rPr lang="en-US" sz="4000" b="1" kern="10" dirty="0">
                <a:ln w="19050">
                  <a:pattFill prst="sphere">
                    <a:fgClr>
                      <a:srgbClr val="008000"/>
                    </a:fgClr>
                    <a:bgClr>
                      <a:srgbClr val="FF0066"/>
                    </a:bgClr>
                  </a:pattFill>
                  <a:miter lim="800000"/>
                  <a:headEnd/>
                  <a:tailEnd/>
                </a:ln>
                <a:gradFill rotWithShape="1">
                  <a:gsLst>
                    <a:gs pos="0">
                      <a:srgbClr val="0099FF"/>
                    </a:gs>
                    <a:gs pos="100000">
                      <a:srgbClr val="FF3300"/>
                    </a:gs>
                  </a:gsLst>
                  <a:lin ang="5400000" scaled="1"/>
                </a:gradFill>
                <a:effectLst>
                  <a:outerShdw dist="53882" dir="2700000" algn="ctr" rotWithShape="0">
                    <a:srgbClr val="9999FF"/>
                  </a:outerShdw>
                </a:effectLst>
                <a:latin typeface="Arial"/>
                <a:cs typeface="Arial"/>
              </a:rPr>
              <a:t> : </a:t>
            </a:r>
            <a:r>
              <a:rPr lang="en-US" sz="4000" b="1" kern="10" dirty="0" err="1">
                <a:ln w="19050">
                  <a:pattFill prst="sphere">
                    <a:fgClr>
                      <a:srgbClr val="008000"/>
                    </a:fgClr>
                    <a:bgClr>
                      <a:srgbClr val="FF0066"/>
                    </a:bgClr>
                  </a:pattFill>
                  <a:miter lim="800000"/>
                  <a:headEnd/>
                  <a:tailEnd/>
                </a:ln>
                <a:gradFill rotWithShape="1">
                  <a:gsLst>
                    <a:gs pos="0">
                      <a:srgbClr val="0099FF"/>
                    </a:gs>
                    <a:gs pos="100000">
                      <a:srgbClr val="FF3300"/>
                    </a:gs>
                  </a:gsLst>
                  <a:lin ang="5400000" scaled="1"/>
                </a:gradFill>
                <a:effectLst>
                  <a:outerShdw dist="53882" dir="2700000" algn="ctr" rotWithShape="0">
                    <a:srgbClr val="9999FF"/>
                  </a:outerShdw>
                </a:effectLst>
                <a:latin typeface="Arial"/>
                <a:cs typeface="Arial"/>
              </a:rPr>
              <a:t>Bóp</a:t>
            </a:r>
            <a:r>
              <a:rPr lang="en-US" sz="4000" b="1" kern="10" dirty="0">
                <a:ln w="19050">
                  <a:pattFill prst="sphere">
                    <a:fgClr>
                      <a:srgbClr val="008000"/>
                    </a:fgClr>
                    <a:bgClr>
                      <a:srgbClr val="FF0066"/>
                    </a:bgClr>
                  </a:pattFill>
                  <a:miter lim="800000"/>
                  <a:headEnd/>
                  <a:tailEnd/>
                </a:ln>
                <a:gradFill rotWithShape="1">
                  <a:gsLst>
                    <a:gs pos="0">
                      <a:srgbClr val="0099FF"/>
                    </a:gs>
                    <a:gs pos="100000">
                      <a:srgbClr val="FF3300"/>
                    </a:gs>
                  </a:gsLst>
                  <a:lin ang="5400000" scaled="1"/>
                </a:gradFill>
                <a:effectLst>
                  <a:outerShdw dist="53882" dir="2700000" algn="ctr" rotWithShape="0">
                    <a:srgbClr val="9999FF"/>
                  </a:outerShdw>
                </a:effectLst>
                <a:latin typeface="Arial"/>
                <a:cs typeface="Arial"/>
              </a:rPr>
              <a:t> </a:t>
            </a:r>
            <a:r>
              <a:rPr lang="en-US" sz="4000" b="1" kern="10" dirty="0" err="1">
                <a:ln w="19050">
                  <a:pattFill prst="sphere">
                    <a:fgClr>
                      <a:srgbClr val="008000"/>
                    </a:fgClr>
                    <a:bgClr>
                      <a:srgbClr val="FF0066"/>
                    </a:bgClr>
                  </a:pattFill>
                  <a:miter lim="800000"/>
                  <a:headEnd/>
                  <a:tailEnd/>
                </a:ln>
                <a:gradFill rotWithShape="1">
                  <a:gsLst>
                    <a:gs pos="0">
                      <a:srgbClr val="0099FF"/>
                    </a:gs>
                    <a:gs pos="100000">
                      <a:srgbClr val="FF3300"/>
                    </a:gs>
                  </a:gsLst>
                  <a:lin ang="5400000" scaled="1"/>
                </a:gradFill>
                <a:effectLst>
                  <a:outerShdw dist="53882" dir="2700000" algn="ctr" rotWithShape="0">
                    <a:srgbClr val="9999FF"/>
                  </a:outerShdw>
                </a:effectLst>
                <a:latin typeface="Arial"/>
                <a:cs typeface="Arial"/>
              </a:rPr>
              <a:t>nát</a:t>
            </a:r>
            <a:r>
              <a:rPr lang="en-US" sz="4000" b="1" kern="10" dirty="0">
                <a:ln w="19050">
                  <a:pattFill prst="sphere">
                    <a:fgClr>
                      <a:srgbClr val="008000"/>
                    </a:fgClr>
                    <a:bgClr>
                      <a:srgbClr val="FF0066"/>
                    </a:bgClr>
                  </a:pattFill>
                  <a:miter lim="800000"/>
                  <a:headEnd/>
                  <a:tailEnd/>
                </a:ln>
                <a:gradFill rotWithShape="1">
                  <a:gsLst>
                    <a:gs pos="0">
                      <a:srgbClr val="0099FF"/>
                    </a:gs>
                    <a:gs pos="100000">
                      <a:srgbClr val="FF3300"/>
                    </a:gs>
                  </a:gsLst>
                  <a:lin ang="5400000" scaled="1"/>
                </a:gradFill>
                <a:effectLst>
                  <a:outerShdw dist="53882" dir="2700000" algn="ctr" rotWithShape="0">
                    <a:srgbClr val="9999FF"/>
                  </a:outerShdw>
                </a:effectLst>
                <a:latin typeface="Arial"/>
                <a:cs typeface="Arial"/>
              </a:rPr>
              <a:t> </a:t>
            </a:r>
            <a:r>
              <a:rPr lang="en-US" sz="4000" b="1" kern="10" dirty="0" err="1">
                <a:ln w="19050">
                  <a:pattFill prst="sphere">
                    <a:fgClr>
                      <a:srgbClr val="008000"/>
                    </a:fgClr>
                    <a:bgClr>
                      <a:srgbClr val="FF0066"/>
                    </a:bgClr>
                  </a:pattFill>
                  <a:miter lim="800000"/>
                  <a:headEnd/>
                  <a:tailEnd/>
                </a:ln>
                <a:gradFill rotWithShape="1">
                  <a:gsLst>
                    <a:gs pos="0">
                      <a:srgbClr val="0099FF"/>
                    </a:gs>
                    <a:gs pos="100000">
                      <a:srgbClr val="FF3300"/>
                    </a:gs>
                  </a:gsLst>
                  <a:lin ang="5400000" scaled="1"/>
                </a:gradFill>
                <a:effectLst>
                  <a:outerShdw dist="53882" dir="2700000" algn="ctr" rotWithShape="0">
                    <a:srgbClr val="9999FF"/>
                  </a:outerShdw>
                </a:effectLst>
                <a:latin typeface="Arial"/>
                <a:cs typeface="Arial"/>
              </a:rPr>
              <a:t>quả</a:t>
            </a:r>
            <a:r>
              <a:rPr lang="en-US" sz="4000" b="1" kern="10" dirty="0">
                <a:ln w="19050">
                  <a:pattFill prst="sphere">
                    <a:fgClr>
                      <a:srgbClr val="008000"/>
                    </a:fgClr>
                    <a:bgClr>
                      <a:srgbClr val="FF0066"/>
                    </a:bgClr>
                  </a:pattFill>
                  <a:miter lim="800000"/>
                  <a:headEnd/>
                  <a:tailEnd/>
                </a:ln>
                <a:gradFill rotWithShape="1">
                  <a:gsLst>
                    <a:gs pos="0">
                      <a:srgbClr val="0099FF"/>
                    </a:gs>
                    <a:gs pos="100000">
                      <a:srgbClr val="FF3300"/>
                    </a:gs>
                  </a:gsLst>
                  <a:lin ang="5400000" scaled="1"/>
                </a:gradFill>
                <a:effectLst>
                  <a:outerShdw dist="53882" dir="2700000" algn="ctr" rotWithShape="0">
                    <a:srgbClr val="9999FF"/>
                  </a:outerShdw>
                </a:effectLst>
                <a:latin typeface="Arial"/>
                <a:cs typeface="Arial"/>
              </a:rPr>
              <a:t> cam</a:t>
            </a:r>
            <a:r>
              <a:rPr lang="en-US" sz="4000" b="1" kern="10" dirty="0" smtClean="0">
                <a:ln w="19050">
                  <a:pattFill prst="sphere">
                    <a:fgClr>
                      <a:srgbClr val="008000"/>
                    </a:fgClr>
                    <a:bgClr>
                      <a:srgbClr val="FF0066"/>
                    </a:bgClr>
                  </a:pattFill>
                  <a:miter lim="800000"/>
                  <a:headEnd/>
                  <a:tailEnd/>
                </a:ln>
                <a:gradFill rotWithShape="1">
                  <a:gsLst>
                    <a:gs pos="0">
                      <a:srgbClr val="0099FF"/>
                    </a:gs>
                    <a:gs pos="100000">
                      <a:srgbClr val="FF3300"/>
                    </a:gs>
                  </a:gsLst>
                  <a:lin ang="5400000" scaled="1"/>
                </a:gradFill>
                <a:effectLst>
                  <a:outerShdw dist="53882" dir="2700000" algn="ctr" rotWithShape="0">
                    <a:srgbClr val="9999FF"/>
                  </a:outerShdw>
                </a:effectLst>
                <a:latin typeface="Arial"/>
                <a:cs typeface="Arial"/>
              </a:rPr>
              <a:t>.</a:t>
            </a:r>
          </a:p>
          <a:p>
            <a:pPr algn="ctr"/>
            <a:r>
              <a:rPr lang="en-US" sz="4000" b="1" kern="10" dirty="0" smtClean="0">
                <a:ln w="19050">
                  <a:pattFill prst="sphere">
                    <a:fgClr>
                      <a:srgbClr val="008000"/>
                    </a:fgClr>
                    <a:bgClr>
                      <a:srgbClr val="FF0066"/>
                    </a:bgClr>
                  </a:pattFill>
                  <a:miter lim="800000"/>
                  <a:headEnd/>
                  <a:tailEnd/>
                </a:ln>
                <a:gradFill rotWithShape="1">
                  <a:gsLst>
                    <a:gs pos="0">
                      <a:srgbClr val="0099FF"/>
                    </a:gs>
                    <a:gs pos="100000">
                      <a:srgbClr val="FF3300"/>
                    </a:gs>
                  </a:gsLst>
                  <a:lin ang="5400000" scaled="1"/>
                </a:gradFill>
                <a:effectLst>
                  <a:outerShdw dist="53882" dir="2700000" algn="ctr" rotWithShape="0">
                    <a:srgbClr val="9999FF"/>
                  </a:outerShdw>
                </a:effectLst>
                <a:latin typeface="Arial"/>
                <a:cs typeface="Arial"/>
              </a:rPr>
              <a:t> </a:t>
            </a:r>
            <a:endParaRPr lang="en-US" sz="4000" b="1" kern="10" dirty="0">
              <a:ln w="19050">
                <a:pattFill prst="sphere">
                  <a:fgClr>
                    <a:srgbClr val="008000"/>
                  </a:fgClr>
                  <a:bgClr>
                    <a:srgbClr val="FF0066"/>
                  </a:bgClr>
                </a:pattFill>
                <a:miter lim="800000"/>
                <a:headEnd/>
                <a:tailEnd/>
              </a:ln>
              <a:gradFill rotWithShape="1">
                <a:gsLst>
                  <a:gs pos="0">
                    <a:srgbClr val="0099FF"/>
                  </a:gs>
                  <a:gs pos="100000">
                    <a:srgbClr val="FF3300"/>
                  </a:gs>
                </a:gsLst>
                <a:lin ang="5400000" scaled="1"/>
              </a:gradFill>
              <a:effectLst>
                <a:outerShdw dist="53882" dir="2700000" algn="ctr" rotWithShape="0">
                  <a:srgbClr val="9999FF"/>
                </a:outerShdw>
              </a:effectLst>
              <a:latin typeface="Arial"/>
              <a:cs typeface="Arial"/>
            </a:endParaRPr>
          </a:p>
        </p:txBody>
      </p:sp>
      <p:sp>
        <p:nvSpPr>
          <p:cNvPr id="2056" name="WordArt 8"/>
          <p:cNvSpPr>
            <a:spLocks noChangeArrowheads="1" noChangeShapeType="1" noTextEdit="1"/>
          </p:cNvSpPr>
          <p:nvPr/>
        </p:nvSpPr>
        <p:spPr bwMode="auto">
          <a:xfrm>
            <a:off x="2362200" y="4457700"/>
            <a:ext cx="2286000" cy="723900"/>
          </a:xfrm>
          <a:prstGeom prst="rect">
            <a:avLst/>
          </a:prstGeom>
        </p:spPr>
        <p:txBody>
          <a:bodyPr wrap="none" fromWordArt="1">
            <a:prstTxWarp prst="textPlain">
              <a:avLst>
                <a:gd name="adj" fmla="val 50000"/>
              </a:avLst>
            </a:prstTxWarp>
          </a:bodyPr>
          <a:lstStyle/>
          <a:p>
            <a:pPr algn="ctr"/>
            <a:r>
              <a:rPr lang="en-US" sz="4000" b="1" kern="10" dirty="0" smtClean="0">
                <a:ln w="9525">
                  <a:solidFill>
                    <a:srgbClr val="FF6600"/>
                  </a:solidFill>
                  <a:miter lim="800000"/>
                  <a:headEnd/>
                  <a:tailEnd/>
                </a:ln>
                <a:gradFill rotWithShape="1">
                  <a:gsLst>
                    <a:gs pos="0">
                      <a:srgbClr val="FFFF00"/>
                    </a:gs>
                    <a:gs pos="100000">
                      <a:srgbClr val="FF0000"/>
                    </a:gs>
                  </a:gsLst>
                  <a:lin ang="5400000" scaled="1"/>
                </a:gradFill>
                <a:effectLst>
                  <a:outerShdw dist="53882" dir="2700000" algn="ctr" rotWithShape="0">
                    <a:srgbClr val="9999FF"/>
                  </a:outerShdw>
                </a:effectLst>
                <a:latin typeface="Arial"/>
                <a:cs typeface="Arial"/>
              </a:rPr>
              <a:t>LỚP</a:t>
            </a:r>
            <a:r>
              <a:rPr lang="en-US" sz="4000" b="1" kern="10" dirty="0" smtClean="0">
                <a:ln w="9525">
                  <a:solidFill>
                    <a:srgbClr val="FF6600"/>
                  </a:solidFill>
                  <a:miter lim="800000"/>
                  <a:headEnd/>
                  <a:tailEnd/>
                </a:ln>
                <a:gradFill rotWithShape="1">
                  <a:gsLst>
                    <a:gs pos="0">
                      <a:srgbClr val="FFFF00"/>
                    </a:gs>
                    <a:gs pos="100000">
                      <a:srgbClr val="FF0000"/>
                    </a:gs>
                  </a:gsLst>
                  <a:lin ang="5400000" scaled="1"/>
                </a:gradFill>
                <a:effectLst>
                  <a:outerShdw dist="53882" dir="2700000" algn="ctr" rotWithShape="0">
                    <a:srgbClr val="9999FF"/>
                  </a:outerShdw>
                </a:effectLst>
                <a:latin typeface="Arial"/>
                <a:cs typeface="Arial"/>
              </a:rPr>
              <a:t> 2A6</a:t>
            </a:r>
            <a:endParaRPr lang="en-US" sz="4000" b="1" kern="10" dirty="0">
              <a:ln w="9525">
                <a:solidFill>
                  <a:srgbClr val="FF6600"/>
                </a:solidFill>
                <a:miter lim="800000"/>
                <a:headEnd/>
                <a:tailEnd/>
              </a:ln>
              <a:gradFill rotWithShape="1">
                <a:gsLst>
                  <a:gs pos="0">
                    <a:srgbClr val="FFFF00"/>
                  </a:gs>
                  <a:gs pos="100000">
                    <a:srgbClr val="FF0000"/>
                  </a:gs>
                </a:gsLst>
                <a:lin ang="5400000" scaled="1"/>
              </a:gradFill>
              <a:effectLst>
                <a:outerShdw dist="53882" dir="2700000" algn="ctr" rotWithShape="0">
                  <a:srgbClr val="9999FF"/>
                </a:outerShdw>
              </a:effectLst>
              <a:latin typeface="Arial"/>
              <a:cs typeface="Arial"/>
            </a:endParaRPr>
          </a:p>
        </p:txBody>
      </p:sp>
    </p:spTree>
  </p:cSld>
  <p:clrMapOvr>
    <a:masterClrMapping/>
  </p:clrMapOvr>
  <p:transition>
    <p:sndAc>
      <p:stSnd>
        <p:snd r:embed="rId2" name="projctor.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dissolve">
                                      <p:cBhvr>
                                        <p:cTn id="7" dur="500"/>
                                        <p:tgtEl>
                                          <p:spTgt spid="2054"/>
                                        </p:tgtEl>
                                      </p:cBhvr>
                                    </p:animEffect>
                                  </p:childTnLst>
                                  <p:subTnLst>
                                    <p:audio>
                                      <p:cMediaNode>
                                        <p:cTn display="0" masterRel="sameClick">
                                          <p:stCondLst>
                                            <p:cond evt="begin" delay="0">
                                              <p:tn val="5"/>
                                            </p:cond>
                                          </p:stCondLst>
                                          <p:endCondLst>
                                            <p:cond evt="onStopAudio" delay="0">
                                              <p:tgtEl>
                                                <p:sldTgt/>
                                              </p:tgtEl>
                                            </p:cond>
                                          </p:endCondLst>
                                        </p:cTn>
                                        <p:tgtEl>
                                          <p:sndTgt r:embed="rId2" name="projctor.wav"/>
                                        </p:tgtEl>
                                      </p:cMediaNode>
                                    </p:audio>
                                  </p:subTnLst>
                                </p:cTn>
                              </p:par>
                              <p:par>
                                <p:cTn id="8" presetID="9" presetClass="entr" presetSubtype="0" fill="hold" grpId="0" nodeType="withEffect">
                                  <p:stCondLst>
                                    <p:cond delay="0"/>
                                  </p:stCondLst>
                                  <p:childTnLst>
                                    <p:set>
                                      <p:cBhvr>
                                        <p:cTn id="9" dur="1" fill="hold">
                                          <p:stCondLst>
                                            <p:cond delay="0"/>
                                          </p:stCondLst>
                                        </p:cTn>
                                        <p:tgtEl>
                                          <p:spTgt spid="2056"/>
                                        </p:tgtEl>
                                        <p:attrNameLst>
                                          <p:attrName>style.visibility</p:attrName>
                                        </p:attrNameLst>
                                      </p:cBhvr>
                                      <p:to>
                                        <p:strVal val="visible"/>
                                      </p:to>
                                    </p:set>
                                    <p:animEffect transition="in" filter="dissolve">
                                      <p:cBhvr>
                                        <p:cTn id="10" dur="500"/>
                                        <p:tgtEl>
                                          <p:spTgt spid="2056"/>
                                        </p:tgtEl>
                                      </p:cBhvr>
                                    </p:animEffect>
                                  </p:childTnLst>
                                  <p:subTnLst>
                                    <p:audio>
                                      <p:cMediaNode>
                                        <p:cTn display="0" masterRel="sameClick">
                                          <p:stCondLst>
                                            <p:cond evt="begin" delay="0">
                                              <p:tn val="8"/>
                                            </p:cond>
                                          </p:stCondLst>
                                          <p:endCondLst>
                                            <p:cond evt="onStopAudio" delay="0">
                                              <p:tgtEl>
                                                <p:sldTgt/>
                                              </p:tgtEl>
                                            </p:cond>
                                          </p:endCondLst>
                                        </p:cTn>
                                        <p:tgtEl>
                                          <p:sndTgt r:embed="rId2"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animBg="1"/>
      <p:bldP spid="205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22532" name="Text Box 4"/>
          <p:cNvSpPr txBox="1">
            <a:spLocks noChangeArrowheads="1"/>
          </p:cNvSpPr>
          <p:nvPr/>
        </p:nvSpPr>
        <p:spPr bwMode="auto">
          <a:xfrm>
            <a:off x="4800600" y="3032125"/>
            <a:ext cx="5410200" cy="1311275"/>
          </a:xfrm>
          <a:prstGeom prst="rect">
            <a:avLst/>
          </a:prstGeom>
          <a:noFill/>
          <a:ln w="9525">
            <a:noFill/>
            <a:miter lim="800000"/>
            <a:headEnd/>
            <a:tailEnd/>
          </a:ln>
        </p:spPr>
        <p:txBody>
          <a:bodyPr>
            <a:spAutoFit/>
          </a:bodyPr>
          <a:lstStyle/>
          <a:p>
            <a:endParaRPr lang="en-US" sz="4000" b="1">
              <a:solidFill>
                <a:srgbClr val="0033CC"/>
              </a:solidFill>
            </a:endParaRPr>
          </a:p>
          <a:p>
            <a:endParaRPr lang="en-US" sz="4000" b="1">
              <a:solidFill>
                <a:srgbClr val="0033CC"/>
              </a:solidFill>
            </a:endParaRPr>
          </a:p>
        </p:txBody>
      </p:sp>
      <p:sp>
        <p:nvSpPr>
          <p:cNvPr id="11267" name="Text Box 9"/>
          <p:cNvSpPr txBox="1">
            <a:spLocks noChangeArrowheads="1"/>
          </p:cNvSpPr>
          <p:nvPr/>
        </p:nvSpPr>
        <p:spPr bwMode="auto">
          <a:xfrm>
            <a:off x="1752600" y="2117725"/>
            <a:ext cx="3810000" cy="366713"/>
          </a:xfrm>
          <a:prstGeom prst="rect">
            <a:avLst/>
          </a:prstGeom>
          <a:noFill/>
          <a:ln w="9525">
            <a:noFill/>
            <a:miter lim="800000"/>
            <a:headEnd/>
            <a:tailEnd/>
          </a:ln>
        </p:spPr>
        <p:txBody>
          <a:bodyPr>
            <a:spAutoFit/>
          </a:bodyPr>
          <a:lstStyle/>
          <a:p>
            <a:pPr>
              <a:spcBef>
                <a:spcPct val="50000"/>
              </a:spcBef>
            </a:pPr>
            <a:endParaRPr lang="en-US"/>
          </a:p>
        </p:txBody>
      </p:sp>
      <p:sp>
        <p:nvSpPr>
          <p:cNvPr id="11268" name="Rectangle 10"/>
          <p:cNvSpPr>
            <a:spLocks noGrp="1" noChangeArrowheads="1"/>
          </p:cNvSpPr>
          <p:nvPr>
            <p:ph type="title"/>
          </p:nvPr>
        </p:nvSpPr>
        <p:spPr>
          <a:xfrm>
            <a:off x="3124200" y="1219200"/>
            <a:ext cx="4953000" cy="1066800"/>
          </a:xfrm>
        </p:spPr>
        <p:txBody>
          <a:bodyPr/>
          <a:lstStyle/>
          <a:p>
            <a:pPr eaLnBrk="1" hangingPunct="1"/>
            <a:r>
              <a:rPr lang="en-US" sz="5400" b="1" u="sng" smtClean="0">
                <a:solidFill>
                  <a:srgbClr val="FF3300"/>
                </a:solidFill>
              </a:rPr>
              <a:t>Viết bảng con:</a:t>
            </a:r>
          </a:p>
        </p:txBody>
      </p:sp>
      <p:sp>
        <p:nvSpPr>
          <p:cNvPr id="22539" name="Rectangle 11"/>
          <p:cNvSpPr>
            <a:spLocks noChangeArrowheads="1"/>
          </p:cNvSpPr>
          <p:nvPr/>
        </p:nvSpPr>
        <p:spPr bwMode="auto">
          <a:xfrm>
            <a:off x="2590800" y="2803525"/>
            <a:ext cx="2190750" cy="701675"/>
          </a:xfrm>
          <a:prstGeom prst="rect">
            <a:avLst/>
          </a:prstGeom>
          <a:noFill/>
          <a:ln w="9525">
            <a:noFill/>
            <a:miter lim="800000"/>
            <a:headEnd/>
            <a:tailEnd/>
          </a:ln>
        </p:spPr>
        <p:txBody>
          <a:bodyPr wrap="none">
            <a:spAutoFit/>
          </a:bodyPr>
          <a:lstStyle/>
          <a:p>
            <a:r>
              <a:rPr lang="en-US" sz="4000" b="1">
                <a:solidFill>
                  <a:srgbClr val="0033CC"/>
                </a:solidFill>
              </a:rPr>
              <a:t>âm mưu</a:t>
            </a:r>
          </a:p>
        </p:txBody>
      </p:sp>
      <p:sp>
        <p:nvSpPr>
          <p:cNvPr id="22540" name="Rectangle 12"/>
          <p:cNvSpPr>
            <a:spLocks noChangeArrowheads="1"/>
          </p:cNvSpPr>
          <p:nvPr/>
        </p:nvSpPr>
        <p:spPr bwMode="auto">
          <a:xfrm>
            <a:off x="2590800" y="3946525"/>
            <a:ext cx="2833688" cy="701675"/>
          </a:xfrm>
          <a:prstGeom prst="rect">
            <a:avLst/>
          </a:prstGeom>
          <a:noFill/>
          <a:ln w="9525">
            <a:noFill/>
            <a:miter lim="800000"/>
            <a:headEnd/>
            <a:tailEnd/>
          </a:ln>
        </p:spPr>
        <p:txBody>
          <a:bodyPr wrap="none">
            <a:spAutoFit/>
          </a:bodyPr>
          <a:lstStyle/>
          <a:p>
            <a:r>
              <a:rPr lang="en-US" sz="4000" b="1">
                <a:solidFill>
                  <a:srgbClr val="0033CC"/>
                </a:solidFill>
              </a:rPr>
              <a:t>Quốc Toản</a:t>
            </a:r>
          </a:p>
        </p:txBody>
      </p:sp>
      <p:sp>
        <p:nvSpPr>
          <p:cNvPr id="22541" name="Rectangle 13"/>
          <p:cNvSpPr>
            <a:spLocks noChangeArrowheads="1"/>
          </p:cNvSpPr>
          <p:nvPr/>
        </p:nvSpPr>
        <p:spPr bwMode="auto">
          <a:xfrm>
            <a:off x="2667000" y="5013325"/>
            <a:ext cx="2246313" cy="701675"/>
          </a:xfrm>
          <a:prstGeom prst="rect">
            <a:avLst/>
          </a:prstGeom>
          <a:noFill/>
          <a:ln w="9525">
            <a:noFill/>
            <a:miter lim="800000"/>
            <a:headEnd/>
            <a:tailEnd/>
          </a:ln>
        </p:spPr>
        <p:txBody>
          <a:bodyPr wrap="none">
            <a:spAutoFit/>
          </a:bodyPr>
          <a:lstStyle/>
          <a:p>
            <a:r>
              <a:rPr lang="en-US" sz="4000" b="1">
                <a:solidFill>
                  <a:srgbClr val="0033CC"/>
                </a:solidFill>
              </a:rPr>
              <a:t>xiết chặt</a:t>
            </a:r>
          </a:p>
        </p:txBody>
      </p:sp>
      <p:sp>
        <p:nvSpPr>
          <p:cNvPr id="22543" name="Rectangle 15"/>
          <p:cNvSpPr>
            <a:spLocks noChangeArrowheads="1"/>
          </p:cNvSpPr>
          <p:nvPr/>
        </p:nvSpPr>
        <p:spPr bwMode="auto">
          <a:xfrm>
            <a:off x="5867400" y="2879725"/>
            <a:ext cx="2386013" cy="701675"/>
          </a:xfrm>
          <a:prstGeom prst="rect">
            <a:avLst/>
          </a:prstGeom>
          <a:noFill/>
          <a:ln w="9525">
            <a:noFill/>
            <a:miter lim="800000"/>
            <a:headEnd/>
            <a:tailEnd/>
          </a:ln>
        </p:spPr>
        <p:txBody>
          <a:bodyPr wrap="none">
            <a:spAutoFit/>
          </a:bodyPr>
          <a:lstStyle/>
          <a:p>
            <a:r>
              <a:rPr lang="en-US" sz="4000" b="1">
                <a:solidFill>
                  <a:srgbClr val="0033CC"/>
                </a:solidFill>
              </a:rPr>
              <a:t>căm giận</a:t>
            </a:r>
          </a:p>
        </p:txBody>
      </p:sp>
      <p:sp>
        <p:nvSpPr>
          <p:cNvPr id="22544" name="Rectangle 16"/>
          <p:cNvSpPr>
            <a:spLocks noChangeArrowheads="1"/>
          </p:cNvSpPr>
          <p:nvPr/>
        </p:nvSpPr>
        <p:spPr bwMode="auto">
          <a:xfrm>
            <a:off x="5791200" y="3946525"/>
            <a:ext cx="3087688" cy="701675"/>
          </a:xfrm>
          <a:prstGeom prst="rect">
            <a:avLst/>
          </a:prstGeom>
          <a:noFill/>
          <a:ln w="9525">
            <a:noFill/>
            <a:miter lim="800000"/>
            <a:headEnd/>
            <a:tailEnd/>
          </a:ln>
        </p:spPr>
        <p:txBody>
          <a:bodyPr wrap="none">
            <a:spAutoFit/>
          </a:bodyPr>
          <a:lstStyle/>
          <a:p>
            <a:r>
              <a:rPr lang="en-US" sz="4000" b="1">
                <a:solidFill>
                  <a:srgbClr val="0033CC"/>
                </a:solidFill>
              </a:rPr>
              <a:t>nghiến răng</a:t>
            </a:r>
          </a:p>
        </p:txBody>
      </p:sp>
      <p:sp>
        <p:nvSpPr>
          <p:cNvPr id="22545" name="Rectangle 17"/>
          <p:cNvSpPr>
            <a:spLocks noChangeArrowheads="1"/>
          </p:cNvSpPr>
          <p:nvPr/>
        </p:nvSpPr>
        <p:spPr bwMode="auto">
          <a:xfrm>
            <a:off x="6096000" y="5013325"/>
            <a:ext cx="946150" cy="701675"/>
          </a:xfrm>
          <a:prstGeom prst="rect">
            <a:avLst/>
          </a:prstGeom>
          <a:noFill/>
          <a:ln w="9525">
            <a:noFill/>
            <a:miter lim="800000"/>
            <a:headEnd/>
            <a:tailEnd/>
          </a:ln>
        </p:spPr>
        <p:txBody>
          <a:bodyPr wrap="none">
            <a:spAutoFit/>
          </a:bodyPr>
          <a:lstStyle/>
          <a:p>
            <a:r>
              <a:rPr lang="en-US" sz="4000" b="1">
                <a:solidFill>
                  <a:srgbClr val="0033CC"/>
                </a:solidFill>
              </a:rPr>
              <a:t>nát</a:t>
            </a: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22532"/>
                                        </p:tgtEl>
                                        <p:attrNameLst>
                                          <p:attrName>style.visibility</p:attrName>
                                        </p:attrNameLst>
                                      </p:cBhvr>
                                      <p:to>
                                        <p:strVal val="visible"/>
                                      </p:to>
                                    </p:set>
                                    <p:animEffect transition="in" filter="blinds(horizontal)">
                                      <p:cBhvr>
                                        <p:cTn id="7" dur="500"/>
                                        <p:tgtEl>
                                          <p:spTgt spid="22532"/>
                                        </p:tgtEl>
                                      </p:cBhvr>
                                    </p:animEffect>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539"/>
                                        </p:tgtEl>
                                        <p:attrNameLst>
                                          <p:attrName>style.visibility</p:attrName>
                                        </p:attrNameLst>
                                      </p:cBhvr>
                                      <p:to>
                                        <p:strVal val="visible"/>
                                      </p:to>
                                    </p:set>
                                    <p:anim calcmode="lin" valueType="num">
                                      <p:cBhvr additive="base">
                                        <p:cTn id="12" dur="500" fill="hold"/>
                                        <p:tgtEl>
                                          <p:spTgt spid="22539"/>
                                        </p:tgtEl>
                                        <p:attrNameLst>
                                          <p:attrName>ppt_x</p:attrName>
                                        </p:attrNameLst>
                                      </p:cBhvr>
                                      <p:tavLst>
                                        <p:tav tm="0">
                                          <p:val>
                                            <p:strVal val="#ppt_x"/>
                                          </p:val>
                                        </p:tav>
                                        <p:tav tm="100000">
                                          <p:val>
                                            <p:strVal val="#ppt_x"/>
                                          </p:val>
                                        </p:tav>
                                      </p:tavLst>
                                    </p:anim>
                                    <p:anim calcmode="lin" valueType="num">
                                      <p:cBhvr additive="base">
                                        <p:cTn id="13" dur="500" fill="hold"/>
                                        <p:tgtEl>
                                          <p:spTgt spid="2253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bomb.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22540">
                                            <p:txEl>
                                              <p:pRg st="0" end="0"/>
                                            </p:txEl>
                                          </p:spTgt>
                                        </p:tgtEl>
                                        <p:attrNameLst>
                                          <p:attrName>style.visibility</p:attrName>
                                        </p:attrNameLst>
                                      </p:cBhvr>
                                      <p:to>
                                        <p:strVal val="visible"/>
                                      </p:to>
                                    </p:set>
                                    <p:anim calcmode="lin" valueType="num">
                                      <p:cBhvr additive="base">
                                        <p:cTn id="18" dur="500" fill="hold"/>
                                        <p:tgtEl>
                                          <p:spTgt spid="22540">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254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5" name="breeze.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2541"/>
                                        </p:tgtEl>
                                        <p:attrNameLst>
                                          <p:attrName>style.visibility</p:attrName>
                                        </p:attrNameLst>
                                      </p:cBhvr>
                                      <p:to>
                                        <p:strVal val="visible"/>
                                      </p:to>
                                    </p:set>
                                    <p:anim calcmode="lin" valueType="num">
                                      <p:cBhvr additive="base">
                                        <p:cTn id="24" dur="500" fill="hold"/>
                                        <p:tgtEl>
                                          <p:spTgt spid="22541"/>
                                        </p:tgtEl>
                                        <p:attrNameLst>
                                          <p:attrName>ppt_x</p:attrName>
                                        </p:attrNameLst>
                                      </p:cBhvr>
                                      <p:tavLst>
                                        <p:tav tm="0">
                                          <p:val>
                                            <p:strVal val="#ppt_x"/>
                                          </p:val>
                                        </p:tav>
                                        <p:tav tm="100000">
                                          <p:val>
                                            <p:strVal val="#ppt_x"/>
                                          </p:val>
                                        </p:tav>
                                      </p:tavLst>
                                    </p:anim>
                                    <p:anim calcmode="lin" valueType="num">
                                      <p:cBhvr additive="base">
                                        <p:cTn id="25" dur="500" fill="hold"/>
                                        <p:tgtEl>
                                          <p:spTgt spid="225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5" name="breeze.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2543"/>
                                        </p:tgtEl>
                                        <p:attrNameLst>
                                          <p:attrName>style.visibility</p:attrName>
                                        </p:attrNameLst>
                                      </p:cBhvr>
                                      <p:to>
                                        <p:strVal val="visible"/>
                                      </p:to>
                                    </p:set>
                                    <p:anim calcmode="lin" valueType="num">
                                      <p:cBhvr additive="base">
                                        <p:cTn id="30" dur="500" fill="hold"/>
                                        <p:tgtEl>
                                          <p:spTgt spid="22543"/>
                                        </p:tgtEl>
                                        <p:attrNameLst>
                                          <p:attrName>ppt_x</p:attrName>
                                        </p:attrNameLst>
                                      </p:cBhvr>
                                      <p:tavLst>
                                        <p:tav tm="0">
                                          <p:val>
                                            <p:strVal val="#ppt_x"/>
                                          </p:val>
                                        </p:tav>
                                        <p:tav tm="100000">
                                          <p:val>
                                            <p:strVal val="#ppt_x"/>
                                          </p:val>
                                        </p:tav>
                                      </p:tavLst>
                                    </p:anim>
                                    <p:anim calcmode="lin" valueType="num">
                                      <p:cBhvr additive="base">
                                        <p:cTn id="31" dur="500" fill="hold"/>
                                        <p:tgtEl>
                                          <p:spTgt spid="2254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bomb.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2544"/>
                                        </p:tgtEl>
                                        <p:attrNameLst>
                                          <p:attrName>style.visibility</p:attrName>
                                        </p:attrNameLst>
                                      </p:cBhvr>
                                      <p:to>
                                        <p:strVal val="visible"/>
                                      </p:to>
                                    </p:set>
                                    <p:anim calcmode="lin" valueType="num">
                                      <p:cBhvr additive="base">
                                        <p:cTn id="36" dur="500" fill="hold"/>
                                        <p:tgtEl>
                                          <p:spTgt spid="22544"/>
                                        </p:tgtEl>
                                        <p:attrNameLst>
                                          <p:attrName>ppt_x</p:attrName>
                                        </p:attrNameLst>
                                      </p:cBhvr>
                                      <p:tavLst>
                                        <p:tav tm="0">
                                          <p:val>
                                            <p:strVal val="#ppt_x"/>
                                          </p:val>
                                        </p:tav>
                                        <p:tav tm="100000">
                                          <p:val>
                                            <p:strVal val="#ppt_x"/>
                                          </p:val>
                                        </p:tav>
                                      </p:tavLst>
                                    </p:anim>
                                    <p:anim calcmode="lin" valueType="num">
                                      <p:cBhvr additive="base">
                                        <p:cTn id="37" dur="500" fill="hold"/>
                                        <p:tgtEl>
                                          <p:spTgt spid="2254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bomb.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2545"/>
                                        </p:tgtEl>
                                        <p:attrNameLst>
                                          <p:attrName>style.visibility</p:attrName>
                                        </p:attrNameLst>
                                      </p:cBhvr>
                                      <p:to>
                                        <p:strVal val="visible"/>
                                      </p:to>
                                    </p:set>
                                    <p:anim calcmode="lin" valueType="num">
                                      <p:cBhvr additive="base">
                                        <p:cTn id="42" dur="500" fill="hold"/>
                                        <p:tgtEl>
                                          <p:spTgt spid="22545"/>
                                        </p:tgtEl>
                                        <p:attrNameLst>
                                          <p:attrName>ppt_x</p:attrName>
                                        </p:attrNameLst>
                                      </p:cBhvr>
                                      <p:tavLst>
                                        <p:tav tm="0">
                                          <p:val>
                                            <p:strVal val="#ppt_x"/>
                                          </p:val>
                                        </p:tav>
                                        <p:tav tm="100000">
                                          <p:val>
                                            <p:strVal val="#ppt_x"/>
                                          </p:val>
                                        </p:tav>
                                      </p:tavLst>
                                    </p:anim>
                                    <p:anim calcmode="lin" valueType="num">
                                      <p:cBhvr additive="base">
                                        <p:cTn id="43" dur="500" fill="hold"/>
                                        <p:tgtEl>
                                          <p:spTgt spid="2254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P spid="22539" grpId="0"/>
      <p:bldP spid="22541" grpId="0"/>
      <p:bldP spid="22543" grpId="0"/>
      <p:bldP spid="22544" grpId="0"/>
      <p:bldP spid="225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Title 1"/>
          <p:cNvSpPr>
            <a:spLocks/>
          </p:cNvSpPr>
          <p:nvPr/>
        </p:nvSpPr>
        <p:spPr bwMode="auto">
          <a:xfrm>
            <a:off x="304800" y="1905000"/>
            <a:ext cx="6858000" cy="2819400"/>
          </a:xfrm>
          <a:prstGeom prst="rect">
            <a:avLst/>
          </a:prstGeom>
          <a:noFill/>
          <a:ln w="9525">
            <a:noFill/>
            <a:miter lim="800000"/>
            <a:headEnd/>
            <a:tailEnd/>
          </a:ln>
        </p:spPr>
        <p:txBody>
          <a:bodyPr anchor="ctr"/>
          <a:lstStyle/>
          <a:p>
            <a:pPr algn="ctr"/>
            <a:r>
              <a:rPr lang="en-US" sz="8000" b="1">
                <a:solidFill>
                  <a:srgbClr val="FF3300"/>
                </a:solidFill>
                <a:cs typeface="Times New Roman" pitchFamily="18" charset="0"/>
              </a:rPr>
              <a:t>Viết bài vào vở</a:t>
            </a: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3314" name="Title 1"/>
          <p:cNvSpPr>
            <a:spLocks/>
          </p:cNvSpPr>
          <p:nvPr/>
        </p:nvSpPr>
        <p:spPr bwMode="auto">
          <a:xfrm>
            <a:off x="304800" y="147638"/>
            <a:ext cx="8229600" cy="1143000"/>
          </a:xfrm>
          <a:prstGeom prst="rect">
            <a:avLst/>
          </a:prstGeom>
          <a:noFill/>
          <a:ln w="9525">
            <a:noFill/>
            <a:miter lim="800000"/>
            <a:headEnd/>
            <a:tailEnd/>
          </a:ln>
        </p:spPr>
        <p:txBody>
          <a:bodyPr anchor="ctr"/>
          <a:lstStyle/>
          <a:p>
            <a:pPr algn="ctr"/>
            <a:r>
              <a:rPr lang="en-US" sz="2800" b="1" u="sng">
                <a:solidFill>
                  <a:srgbClr val="0033CC"/>
                </a:solidFill>
                <a:cs typeface="Times New Roman" pitchFamily="18" charset="0"/>
              </a:rPr>
              <a:t>Chính tả</a:t>
            </a:r>
          </a:p>
        </p:txBody>
      </p:sp>
      <p:sp>
        <p:nvSpPr>
          <p:cNvPr id="13315" name="Content Placeholder 2"/>
          <p:cNvSpPr>
            <a:spLocks/>
          </p:cNvSpPr>
          <p:nvPr/>
        </p:nvSpPr>
        <p:spPr bwMode="auto">
          <a:xfrm>
            <a:off x="304800" y="914400"/>
            <a:ext cx="8229600" cy="685800"/>
          </a:xfrm>
          <a:prstGeom prst="rect">
            <a:avLst/>
          </a:prstGeom>
          <a:noFill/>
          <a:ln w="9525">
            <a:noFill/>
            <a:miter lim="800000"/>
            <a:headEnd/>
            <a:tailEnd/>
          </a:ln>
        </p:spPr>
        <p:txBody>
          <a:bodyPr/>
          <a:lstStyle/>
          <a:p>
            <a:pPr marL="342900" indent="-342900" algn="ctr">
              <a:lnSpc>
                <a:spcPct val="90000"/>
              </a:lnSpc>
              <a:spcBef>
                <a:spcPct val="20000"/>
              </a:spcBef>
            </a:pPr>
            <a:r>
              <a:rPr lang="en-US" sz="3000" b="1">
                <a:solidFill>
                  <a:srgbClr val="FF0000"/>
                </a:solidFill>
                <a:cs typeface="Times New Roman" pitchFamily="18" charset="0"/>
              </a:rPr>
              <a:t>Bóp nát quả cam.</a:t>
            </a:r>
          </a:p>
        </p:txBody>
      </p:sp>
      <p:sp>
        <p:nvSpPr>
          <p:cNvPr id="13316" name="Text Box 6"/>
          <p:cNvSpPr txBox="1">
            <a:spLocks noChangeArrowheads="1"/>
          </p:cNvSpPr>
          <p:nvPr/>
        </p:nvSpPr>
        <p:spPr bwMode="auto">
          <a:xfrm>
            <a:off x="0" y="1524000"/>
            <a:ext cx="9144000" cy="5578475"/>
          </a:xfrm>
          <a:prstGeom prst="rect">
            <a:avLst/>
          </a:prstGeom>
          <a:noFill/>
          <a:ln w="9525">
            <a:noFill/>
            <a:miter lim="800000"/>
            <a:headEnd/>
            <a:tailEnd/>
          </a:ln>
        </p:spPr>
        <p:txBody>
          <a:bodyPr>
            <a:spAutoFit/>
          </a:bodyPr>
          <a:lstStyle/>
          <a:p>
            <a:r>
              <a:rPr lang="en-US" sz="4000" b="1">
                <a:solidFill>
                  <a:srgbClr val="0033CC"/>
                </a:solidFill>
              </a:rPr>
              <a:t>	Thấy giặc </a:t>
            </a:r>
            <a:r>
              <a:rPr lang="en-US" sz="4000" b="1">
                <a:solidFill>
                  <a:srgbClr val="FF0000"/>
                </a:solidFill>
              </a:rPr>
              <a:t>âm mưu</a:t>
            </a:r>
            <a:r>
              <a:rPr lang="en-US" sz="4000" b="1">
                <a:solidFill>
                  <a:srgbClr val="0033CC"/>
                </a:solidFill>
              </a:rPr>
              <a:t> chiếm nước ta, </a:t>
            </a:r>
            <a:r>
              <a:rPr lang="en-US" sz="4000" b="1">
                <a:solidFill>
                  <a:srgbClr val="FF0000"/>
                </a:solidFill>
              </a:rPr>
              <a:t>Quốc Toản</a:t>
            </a:r>
            <a:r>
              <a:rPr lang="en-US" sz="4000" b="1">
                <a:solidFill>
                  <a:srgbClr val="0033CC"/>
                </a:solidFill>
              </a:rPr>
              <a:t> liều chết gặp vua xin đánh. Vua thấy quốc Toản còn nhỏ đã biết lo cho nước nên tha tội và thưởng cho quả cam. Quốc Toản ấm ức vì bị xem như trẻ con, lại </a:t>
            </a:r>
            <a:r>
              <a:rPr lang="en-US" sz="4000" b="1">
                <a:solidFill>
                  <a:srgbClr val="FF0000"/>
                </a:solidFill>
              </a:rPr>
              <a:t>căm giận</a:t>
            </a:r>
            <a:r>
              <a:rPr lang="en-US" sz="4000" b="1">
                <a:solidFill>
                  <a:srgbClr val="0033CC"/>
                </a:solidFill>
              </a:rPr>
              <a:t> lũ giặc, nên </a:t>
            </a:r>
            <a:r>
              <a:rPr lang="en-US" sz="4000" b="1">
                <a:solidFill>
                  <a:srgbClr val="FF0000"/>
                </a:solidFill>
              </a:rPr>
              <a:t>nghiến răng</a:t>
            </a:r>
            <a:r>
              <a:rPr lang="en-US" sz="4000" b="1">
                <a:solidFill>
                  <a:srgbClr val="0033CC"/>
                </a:solidFill>
              </a:rPr>
              <a:t>, xiết chặt bàn tay, làm </a:t>
            </a:r>
            <a:r>
              <a:rPr lang="en-US" sz="4000" b="1">
                <a:solidFill>
                  <a:srgbClr val="FF0000"/>
                </a:solidFill>
              </a:rPr>
              <a:t>nát</a:t>
            </a:r>
            <a:r>
              <a:rPr lang="en-US" sz="4000" b="1">
                <a:solidFill>
                  <a:srgbClr val="0033CC"/>
                </a:solidFill>
              </a:rPr>
              <a:t> quả cam quý</a:t>
            </a:r>
          </a:p>
          <a:p>
            <a:endParaRPr lang="en-US" sz="4000"/>
          </a:p>
        </p:txBody>
      </p:sp>
      <p:pic>
        <p:nvPicPr>
          <p:cNvPr id="13317" name="Picture 7" descr="1"/>
          <p:cNvPicPr>
            <a:picLocks noChangeAspect="1" noChangeArrowheads="1" noCrop="1"/>
          </p:cNvPicPr>
          <p:nvPr/>
        </p:nvPicPr>
        <p:blipFill>
          <a:blip r:embed="rId4"/>
          <a:srcRect/>
          <a:stretch>
            <a:fillRect/>
          </a:stretch>
        </p:blipFill>
        <p:spPr bwMode="auto">
          <a:xfrm>
            <a:off x="0" y="0"/>
            <a:ext cx="1600200" cy="1411288"/>
          </a:xfrm>
          <a:prstGeom prst="rect">
            <a:avLst/>
          </a:prstGeom>
          <a:noFill/>
          <a:ln w="9525">
            <a:noFill/>
            <a:miter lim="800000"/>
            <a:headEnd/>
            <a:tailEnd/>
          </a:ln>
        </p:spPr>
      </p:pic>
      <p:pic>
        <p:nvPicPr>
          <p:cNvPr id="13318" name="Picture 8" descr="1"/>
          <p:cNvPicPr>
            <a:picLocks noChangeAspect="1" noChangeArrowheads="1" noCrop="1"/>
          </p:cNvPicPr>
          <p:nvPr/>
        </p:nvPicPr>
        <p:blipFill>
          <a:blip r:embed="rId4"/>
          <a:srcRect/>
          <a:stretch>
            <a:fillRect/>
          </a:stretch>
        </p:blipFill>
        <p:spPr bwMode="auto">
          <a:xfrm>
            <a:off x="7543800" y="0"/>
            <a:ext cx="1600200" cy="1411288"/>
          </a:xfrm>
          <a:prstGeom prst="rect">
            <a:avLst/>
          </a:prstGeom>
          <a:noFill/>
          <a:ln w="9525">
            <a:noFill/>
            <a:miter lim="800000"/>
            <a:headEnd/>
            <a:tailEnd/>
          </a:ln>
        </p:spPr>
      </p:pic>
    </p:spTree>
  </p:cSld>
  <p:clrMapOvr>
    <a:masterClrMapping/>
  </p:clrMapOvr>
  <p:transition>
    <p:sndAc>
      <p:stSnd>
        <p:snd r:embed="rId2" name="breeze.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5362" name="AutoShape 2"/>
          <p:cNvSpPr>
            <a:spLocks noGrp="1" noChangeArrowheads="1"/>
          </p:cNvSpPr>
          <p:nvPr>
            <p:ph type="body" idx="1"/>
          </p:nvPr>
        </p:nvSpPr>
        <p:spPr>
          <a:xfrm>
            <a:off x="762000" y="1143000"/>
            <a:ext cx="7086600" cy="3276600"/>
          </a:xfrm>
          <a:prstGeom prst="foldedCorner">
            <a:avLst>
              <a:gd name="adj" fmla="val 12500"/>
            </a:avLst>
          </a:prstGeom>
          <a:ln>
            <a:solidFill>
              <a:srgbClr val="FF33CC"/>
            </a:solidFill>
            <a:round/>
            <a:headEnd type="none" w="med" len="med"/>
            <a:tailEnd type="none" w="med" len="med"/>
          </a:ln>
        </p:spPr>
        <p:txBody>
          <a:bodyPr/>
          <a:lstStyle/>
          <a:p>
            <a:pPr eaLnBrk="1" hangingPunct="1">
              <a:lnSpc>
                <a:spcPct val="90000"/>
              </a:lnSpc>
            </a:pPr>
            <a:endParaRPr lang="en-US" sz="800" b="1" smtClean="0">
              <a:solidFill>
                <a:srgbClr val="FF0066"/>
              </a:solidFill>
            </a:endParaRPr>
          </a:p>
          <a:p>
            <a:pPr algn="ctr" eaLnBrk="1" hangingPunct="1">
              <a:lnSpc>
                <a:spcPct val="90000"/>
              </a:lnSpc>
              <a:buFontTx/>
              <a:buNone/>
            </a:pPr>
            <a:r>
              <a:rPr lang="en-US" sz="7800" b="1" smtClean="0">
                <a:solidFill>
                  <a:srgbClr val="FF0066"/>
                </a:solidFill>
              </a:rPr>
              <a:t>    </a:t>
            </a:r>
            <a:r>
              <a:rPr lang="en-US" sz="6000" b="1" smtClean="0">
                <a:solidFill>
                  <a:srgbClr val="FF3399"/>
                </a:solidFill>
              </a:rPr>
              <a:t>HOẠT ĐỘNG 2 :</a:t>
            </a:r>
          </a:p>
          <a:p>
            <a:pPr algn="ctr" eaLnBrk="1" hangingPunct="1">
              <a:lnSpc>
                <a:spcPct val="90000"/>
              </a:lnSpc>
              <a:buFontTx/>
              <a:buNone/>
            </a:pPr>
            <a:r>
              <a:rPr lang="en-US" sz="7700" b="1" smtClean="0">
                <a:solidFill>
                  <a:srgbClr val="FF3399"/>
                </a:solidFill>
              </a:rPr>
              <a:t> </a:t>
            </a:r>
            <a:r>
              <a:rPr lang="en-US" sz="4400" b="1" smtClean="0">
                <a:solidFill>
                  <a:srgbClr val="008000"/>
                </a:solidFill>
              </a:rPr>
              <a:t>H</a:t>
            </a:r>
            <a:r>
              <a:rPr lang="vi-VN" sz="4400" b="1" smtClean="0">
                <a:solidFill>
                  <a:srgbClr val="008000"/>
                </a:solidFill>
              </a:rPr>
              <a:t>Ư</a:t>
            </a:r>
            <a:r>
              <a:rPr lang="en-US" sz="4400" b="1" smtClean="0">
                <a:solidFill>
                  <a:srgbClr val="008000"/>
                </a:solidFill>
              </a:rPr>
              <a:t>ỚNG DẪN LÀM BÀI TẬP </a:t>
            </a:r>
          </a:p>
        </p:txBody>
      </p:sp>
    </p:spTree>
  </p:cSld>
  <p:clrMapOvr>
    <a:masterClrMapping/>
  </p:clrMapOvr>
  <p:transition spd="med">
    <p:strips dir="ld"/>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withEffect">
                                  <p:stCondLst>
                                    <p:cond delay="0"/>
                                  </p:stCondLst>
                                  <p:childTnLst>
                                    <p:set>
                                      <p:cBhvr>
                                        <p:cTn id="6" dur="1" fill="hold">
                                          <p:stCondLst>
                                            <p:cond delay="0"/>
                                          </p:stCondLst>
                                        </p:cTn>
                                        <p:tgtEl>
                                          <p:spTgt spid="15362">
                                            <p:txEl>
                                              <p:pRg st="1" end="1"/>
                                            </p:txEl>
                                          </p:spTgt>
                                        </p:tgtEl>
                                        <p:attrNameLst>
                                          <p:attrName>style.visibility</p:attrName>
                                        </p:attrNameLst>
                                      </p:cBhvr>
                                      <p:to>
                                        <p:strVal val="visible"/>
                                      </p:to>
                                    </p:set>
                                    <p:animEffect transition="in" filter="strips(downRight)">
                                      <p:cBhvr>
                                        <p:cTn id="7" dur="500"/>
                                        <p:tgtEl>
                                          <p:spTgt spid="15362">
                                            <p:txEl>
                                              <p:pRg st="1" end="1"/>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par>
                                <p:cTn id="8" presetID="18" presetClass="entr" presetSubtype="6" fill="hold" nodeType="withEffect">
                                  <p:stCondLst>
                                    <p:cond delay="0"/>
                                  </p:stCondLst>
                                  <p:childTnLst>
                                    <p:set>
                                      <p:cBhvr>
                                        <p:cTn id="9" dur="1" fill="hold">
                                          <p:stCondLst>
                                            <p:cond delay="0"/>
                                          </p:stCondLst>
                                        </p:cTn>
                                        <p:tgtEl>
                                          <p:spTgt spid="15362">
                                            <p:txEl>
                                              <p:pRg st="2" end="2"/>
                                            </p:txEl>
                                          </p:spTgt>
                                        </p:tgtEl>
                                        <p:attrNameLst>
                                          <p:attrName>style.visibility</p:attrName>
                                        </p:attrNameLst>
                                      </p:cBhvr>
                                      <p:to>
                                        <p:strVal val="visible"/>
                                      </p:to>
                                    </p:set>
                                    <p:animEffect transition="in" filter="strips(downRight)">
                                      <p:cBhvr>
                                        <p:cTn id="10" dur="500"/>
                                        <p:tgtEl>
                                          <p:spTgt spid="15362">
                                            <p:txEl>
                                              <p:pRg st="2" end="2"/>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6" name="Rectangle 4"/>
          <p:cNvSpPr>
            <a:spLocks noChangeArrowheads="1"/>
          </p:cNvSpPr>
          <p:nvPr/>
        </p:nvSpPr>
        <p:spPr bwMode="auto">
          <a:xfrm>
            <a:off x="0" y="0"/>
            <a:ext cx="9525000" cy="701675"/>
          </a:xfrm>
          <a:prstGeom prst="rect">
            <a:avLst/>
          </a:prstGeom>
          <a:noFill/>
          <a:ln w="9525">
            <a:noFill/>
            <a:miter lim="800000"/>
            <a:headEnd/>
            <a:tailEnd/>
          </a:ln>
        </p:spPr>
        <p:txBody>
          <a:bodyPr>
            <a:spAutoFit/>
          </a:bodyPr>
          <a:lstStyle/>
          <a:p>
            <a:r>
              <a:rPr lang="en-US" sz="3600" b="1" u="sng">
                <a:solidFill>
                  <a:srgbClr val="0033CC"/>
                </a:solidFill>
              </a:rPr>
              <a:t>Bài 2</a:t>
            </a:r>
            <a:r>
              <a:rPr lang="en-US" sz="3600" b="1">
                <a:solidFill>
                  <a:srgbClr val="0033CC"/>
                </a:solidFill>
              </a:rPr>
              <a:t>: a/</a:t>
            </a:r>
            <a:r>
              <a:rPr lang="en-US" sz="3600" b="1">
                <a:solidFill>
                  <a:schemeClr val="tx2"/>
                </a:solidFill>
              </a:rPr>
              <a:t> </a:t>
            </a:r>
            <a:r>
              <a:rPr lang="en-US" sz="4000" b="1">
                <a:solidFill>
                  <a:srgbClr val="FF0000"/>
                </a:solidFill>
              </a:rPr>
              <a:t>Điền vào chỗ trống </a:t>
            </a:r>
            <a:r>
              <a:rPr lang="en-US" sz="4000" b="1">
                <a:solidFill>
                  <a:srgbClr val="008000"/>
                </a:solidFill>
              </a:rPr>
              <a:t>s</a:t>
            </a:r>
            <a:r>
              <a:rPr lang="en-US" sz="4000" b="1">
                <a:solidFill>
                  <a:srgbClr val="FF0000"/>
                </a:solidFill>
              </a:rPr>
              <a:t> hay </a:t>
            </a:r>
            <a:r>
              <a:rPr lang="en-US" sz="4000" b="1">
                <a:solidFill>
                  <a:srgbClr val="008000"/>
                </a:solidFill>
              </a:rPr>
              <a:t>x</a:t>
            </a:r>
            <a:r>
              <a:rPr lang="en-US" sz="4000" b="1">
                <a:solidFill>
                  <a:srgbClr val="FF0000"/>
                </a:solidFill>
              </a:rPr>
              <a:t>?</a:t>
            </a:r>
          </a:p>
        </p:txBody>
      </p:sp>
      <p:sp>
        <p:nvSpPr>
          <p:cNvPr id="15363" name="Rectangle 15"/>
          <p:cNvSpPr>
            <a:spLocks noChangeArrowheads="1"/>
          </p:cNvSpPr>
          <p:nvPr/>
        </p:nvSpPr>
        <p:spPr bwMode="auto">
          <a:xfrm>
            <a:off x="0" y="533400"/>
            <a:ext cx="8915400" cy="701675"/>
          </a:xfrm>
          <a:prstGeom prst="rect">
            <a:avLst/>
          </a:prstGeom>
          <a:noFill/>
          <a:ln w="9525">
            <a:noFill/>
            <a:miter lim="800000"/>
            <a:headEnd/>
            <a:tailEnd/>
          </a:ln>
        </p:spPr>
        <p:txBody>
          <a:bodyPr>
            <a:spAutoFit/>
          </a:bodyPr>
          <a:lstStyle/>
          <a:p>
            <a:r>
              <a:rPr lang="en-US" sz="4000" b="1">
                <a:solidFill>
                  <a:srgbClr val="0033CC"/>
                </a:solidFill>
              </a:rPr>
              <a:t>                                 </a:t>
            </a:r>
          </a:p>
        </p:txBody>
      </p:sp>
      <p:sp>
        <p:nvSpPr>
          <p:cNvPr id="13346" name="Text Box 34"/>
          <p:cNvSpPr txBox="1">
            <a:spLocks noChangeArrowheads="1"/>
          </p:cNvSpPr>
          <p:nvPr/>
        </p:nvSpPr>
        <p:spPr bwMode="auto">
          <a:xfrm>
            <a:off x="381000" y="827088"/>
            <a:ext cx="8382000" cy="7878762"/>
          </a:xfrm>
          <a:prstGeom prst="rect">
            <a:avLst/>
          </a:prstGeom>
          <a:noFill/>
          <a:ln w="9525">
            <a:noFill/>
            <a:miter lim="800000"/>
            <a:headEnd/>
            <a:tailEnd/>
          </a:ln>
        </p:spPr>
        <p:txBody>
          <a:bodyPr>
            <a:spAutoFit/>
          </a:bodyPr>
          <a:lstStyle/>
          <a:p>
            <a:pPr>
              <a:spcBef>
                <a:spcPct val="50000"/>
              </a:spcBef>
            </a:pPr>
            <a:r>
              <a:rPr lang="en-US" sz="4000" b="1">
                <a:solidFill>
                  <a:srgbClr val="0033CC"/>
                </a:solidFill>
              </a:rPr>
              <a:t> Đông   ....ao thì nắng, vắng    ...ao thì mưa.            </a:t>
            </a:r>
          </a:p>
          <a:p>
            <a:pPr algn="ctr">
              <a:spcBef>
                <a:spcPct val="50000"/>
              </a:spcBef>
            </a:pPr>
            <a:r>
              <a:rPr lang="en-US" sz="4400" b="1">
                <a:solidFill>
                  <a:srgbClr val="008000"/>
                </a:solidFill>
              </a:rPr>
              <a:t> Tục ngữ</a:t>
            </a:r>
          </a:p>
          <a:p>
            <a:pPr>
              <a:spcBef>
                <a:spcPct val="50000"/>
              </a:spcBef>
            </a:pPr>
            <a:r>
              <a:rPr lang="en-US" sz="4000" b="1">
                <a:solidFill>
                  <a:srgbClr val="0033CC"/>
                </a:solidFill>
              </a:rPr>
              <a:t>Con công hay múa</a:t>
            </a:r>
          </a:p>
          <a:p>
            <a:pPr>
              <a:spcBef>
                <a:spcPct val="50000"/>
              </a:spcBef>
            </a:pPr>
            <a:r>
              <a:rPr lang="en-US" sz="4000" b="1">
                <a:solidFill>
                  <a:srgbClr val="0033CC"/>
                </a:solidFill>
              </a:rPr>
              <a:t>Nó múa làm …..ao?</a:t>
            </a:r>
          </a:p>
          <a:p>
            <a:pPr>
              <a:spcBef>
                <a:spcPct val="50000"/>
              </a:spcBef>
            </a:pPr>
            <a:r>
              <a:rPr lang="en-US" sz="4000" b="1">
                <a:solidFill>
                  <a:srgbClr val="0033CC"/>
                </a:solidFill>
              </a:rPr>
              <a:t>Nó rụt cổ vào</a:t>
            </a:r>
          </a:p>
          <a:p>
            <a:pPr>
              <a:spcBef>
                <a:spcPct val="50000"/>
              </a:spcBef>
            </a:pPr>
            <a:r>
              <a:rPr lang="en-US" sz="4000" b="1">
                <a:solidFill>
                  <a:srgbClr val="0033CC"/>
                </a:solidFill>
              </a:rPr>
              <a:t>Nó   ... òe cánh ra.- </a:t>
            </a:r>
            <a:r>
              <a:rPr lang="en-US" sz="4000" b="1">
                <a:solidFill>
                  <a:srgbClr val="00CC00"/>
                </a:solidFill>
              </a:rPr>
              <a:t>Ca dao</a:t>
            </a:r>
          </a:p>
          <a:p>
            <a:pPr>
              <a:spcBef>
                <a:spcPct val="50000"/>
              </a:spcBef>
            </a:pPr>
            <a:endParaRPr lang="en-US" sz="4000" b="1">
              <a:solidFill>
                <a:srgbClr val="00CC00"/>
              </a:solidFill>
            </a:endParaRPr>
          </a:p>
          <a:p>
            <a:pPr>
              <a:spcBef>
                <a:spcPct val="50000"/>
              </a:spcBef>
            </a:pPr>
            <a:endParaRPr lang="en-US" sz="4000" b="1">
              <a:solidFill>
                <a:srgbClr val="00CC00"/>
              </a:solidFill>
            </a:endParaRPr>
          </a:p>
        </p:txBody>
      </p:sp>
      <p:sp>
        <p:nvSpPr>
          <p:cNvPr id="13373" name="Text Box 61"/>
          <p:cNvSpPr txBox="1">
            <a:spLocks noChangeArrowheads="1"/>
          </p:cNvSpPr>
          <p:nvPr/>
        </p:nvSpPr>
        <p:spPr bwMode="auto">
          <a:xfrm>
            <a:off x="2438400" y="762000"/>
            <a:ext cx="685800" cy="762000"/>
          </a:xfrm>
          <a:prstGeom prst="rect">
            <a:avLst/>
          </a:prstGeom>
          <a:noFill/>
          <a:ln w="9525">
            <a:noFill/>
            <a:miter lim="800000"/>
            <a:headEnd/>
            <a:tailEnd/>
          </a:ln>
        </p:spPr>
        <p:txBody>
          <a:bodyPr>
            <a:spAutoFit/>
          </a:bodyPr>
          <a:lstStyle/>
          <a:p>
            <a:pPr>
              <a:spcBef>
                <a:spcPct val="50000"/>
              </a:spcBef>
            </a:pPr>
            <a:r>
              <a:rPr lang="en-US" sz="4400" b="1">
                <a:solidFill>
                  <a:srgbClr val="FF0000"/>
                </a:solidFill>
              </a:rPr>
              <a:t>s                              </a:t>
            </a:r>
          </a:p>
        </p:txBody>
      </p:sp>
      <p:sp>
        <p:nvSpPr>
          <p:cNvPr id="13376" name="Text Box 64"/>
          <p:cNvSpPr txBox="1">
            <a:spLocks noChangeArrowheads="1"/>
          </p:cNvSpPr>
          <p:nvPr/>
        </p:nvSpPr>
        <p:spPr bwMode="auto">
          <a:xfrm>
            <a:off x="7620000" y="762000"/>
            <a:ext cx="685800" cy="762000"/>
          </a:xfrm>
          <a:prstGeom prst="rect">
            <a:avLst/>
          </a:prstGeom>
          <a:noFill/>
          <a:ln w="9525">
            <a:noFill/>
            <a:miter lim="800000"/>
            <a:headEnd/>
            <a:tailEnd/>
          </a:ln>
        </p:spPr>
        <p:txBody>
          <a:bodyPr>
            <a:spAutoFit/>
          </a:bodyPr>
          <a:lstStyle/>
          <a:p>
            <a:pPr>
              <a:spcBef>
                <a:spcPct val="50000"/>
              </a:spcBef>
            </a:pPr>
            <a:r>
              <a:rPr lang="en-US" sz="4400" b="1">
                <a:solidFill>
                  <a:srgbClr val="FF0000"/>
                </a:solidFill>
              </a:rPr>
              <a:t>s                              </a:t>
            </a:r>
          </a:p>
        </p:txBody>
      </p:sp>
      <p:sp>
        <p:nvSpPr>
          <p:cNvPr id="13377" name="Text Box 65"/>
          <p:cNvSpPr txBox="1">
            <a:spLocks noChangeArrowheads="1"/>
          </p:cNvSpPr>
          <p:nvPr/>
        </p:nvSpPr>
        <p:spPr bwMode="auto">
          <a:xfrm>
            <a:off x="1600200" y="6019800"/>
            <a:ext cx="685800" cy="762000"/>
          </a:xfrm>
          <a:prstGeom prst="rect">
            <a:avLst/>
          </a:prstGeom>
          <a:noFill/>
          <a:ln w="9525">
            <a:noFill/>
            <a:miter lim="800000"/>
            <a:headEnd/>
            <a:tailEnd/>
          </a:ln>
        </p:spPr>
        <p:txBody>
          <a:bodyPr>
            <a:spAutoFit/>
          </a:bodyPr>
          <a:lstStyle/>
          <a:p>
            <a:pPr>
              <a:spcBef>
                <a:spcPct val="50000"/>
              </a:spcBef>
            </a:pPr>
            <a:r>
              <a:rPr lang="en-US" sz="4400" b="1">
                <a:solidFill>
                  <a:srgbClr val="FF0000"/>
                </a:solidFill>
              </a:rPr>
              <a:t>x                              </a:t>
            </a:r>
          </a:p>
        </p:txBody>
      </p:sp>
      <p:sp>
        <p:nvSpPr>
          <p:cNvPr id="13378" name="Text Box 66"/>
          <p:cNvSpPr txBox="1">
            <a:spLocks noChangeArrowheads="1"/>
          </p:cNvSpPr>
          <p:nvPr/>
        </p:nvSpPr>
        <p:spPr bwMode="auto">
          <a:xfrm>
            <a:off x="3810000" y="4191000"/>
            <a:ext cx="685800" cy="762000"/>
          </a:xfrm>
          <a:prstGeom prst="rect">
            <a:avLst/>
          </a:prstGeom>
          <a:noFill/>
          <a:ln w="9525">
            <a:noFill/>
            <a:miter lim="800000"/>
            <a:headEnd/>
            <a:tailEnd/>
          </a:ln>
        </p:spPr>
        <p:txBody>
          <a:bodyPr>
            <a:spAutoFit/>
          </a:bodyPr>
          <a:lstStyle/>
          <a:p>
            <a:pPr>
              <a:spcBef>
                <a:spcPct val="50000"/>
              </a:spcBef>
            </a:pPr>
            <a:r>
              <a:rPr lang="en-US" sz="4400" b="1">
                <a:solidFill>
                  <a:srgbClr val="FF0000"/>
                </a:solidFill>
              </a:rPr>
              <a:t>s                              </a:t>
            </a:r>
          </a:p>
        </p:txBody>
      </p:sp>
    </p:spTree>
  </p:cSld>
  <p:clrMapOvr>
    <a:masterClrMapping/>
  </p:clrMapOvr>
  <p:transition>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circle(in)">
                                      <p:cBhvr>
                                        <p:cTn id="7" dur="2000"/>
                                        <p:tgtEl>
                                          <p:spTgt spid="133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3346"/>
                                        </p:tgtEl>
                                        <p:attrNameLst>
                                          <p:attrName>style.visibility</p:attrName>
                                        </p:attrNameLst>
                                      </p:cBhvr>
                                      <p:to>
                                        <p:strVal val="visible"/>
                                      </p:to>
                                    </p:set>
                                    <p:anim calcmode="lin" valueType="num">
                                      <p:cBhvr>
                                        <p:cTn id="12" dur="500" fill="hold"/>
                                        <p:tgtEl>
                                          <p:spTgt spid="13346"/>
                                        </p:tgtEl>
                                        <p:attrNameLst>
                                          <p:attrName>ppt_w</p:attrName>
                                        </p:attrNameLst>
                                      </p:cBhvr>
                                      <p:tavLst>
                                        <p:tav tm="0">
                                          <p:val>
                                            <p:fltVal val="0"/>
                                          </p:val>
                                        </p:tav>
                                        <p:tav tm="100000">
                                          <p:val>
                                            <p:strVal val="#ppt_w"/>
                                          </p:val>
                                        </p:tav>
                                      </p:tavLst>
                                    </p:anim>
                                    <p:anim calcmode="lin" valueType="num">
                                      <p:cBhvr>
                                        <p:cTn id="13" dur="500" fill="hold"/>
                                        <p:tgtEl>
                                          <p:spTgt spid="13346"/>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13376"/>
                                        </p:tgtEl>
                                        <p:attrNameLst>
                                          <p:attrName>style.visibility</p:attrName>
                                        </p:attrNameLst>
                                      </p:cBhvr>
                                      <p:to>
                                        <p:strVal val="visible"/>
                                      </p:to>
                                    </p:set>
                                    <p:anim calcmode="lin" valueType="num">
                                      <p:cBhvr>
                                        <p:cTn id="18" dur="500" fill="hold"/>
                                        <p:tgtEl>
                                          <p:spTgt spid="13376"/>
                                        </p:tgtEl>
                                        <p:attrNameLst>
                                          <p:attrName>ppt_w</p:attrName>
                                        </p:attrNameLst>
                                      </p:cBhvr>
                                      <p:tavLst>
                                        <p:tav tm="0">
                                          <p:val>
                                            <p:fltVal val="0"/>
                                          </p:val>
                                        </p:tav>
                                        <p:tav tm="100000">
                                          <p:val>
                                            <p:strVal val="#ppt_w"/>
                                          </p:val>
                                        </p:tav>
                                      </p:tavLst>
                                    </p:anim>
                                    <p:anim calcmode="lin" valueType="num">
                                      <p:cBhvr>
                                        <p:cTn id="19" dur="500" fill="hold"/>
                                        <p:tgtEl>
                                          <p:spTgt spid="13376"/>
                                        </p:tgtEl>
                                        <p:attrNameLst>
                                          <p:attrName>ppt_h</p:attrName>
                                        </p:attrNameLst>
                                      </p:cBhvr>
                                      <p:tavLst>
                                        <p:tav tm="0">
                                          <p:val>
                                            <p:strVal val="#ppt_h"/>
                                          </p:val>
                                        </p:tav>
                                        <p:tav tm="100000">
                                          <p:val>
                                            <p:strVal val="#ppt_h"/>
                                          </p:val>
                                        </p:tav>
                                      </p:tavLst>
                                    </p:anim>
                                  </p:childTnLst>
                                </p:cTn>
                              </p:par>
                              <p:par>
                                <p:cTn id="20" presetID="17" presetClass="entr" presetSubtype="10" fill="hold" grpId="0" nodeType="withEffect">
                                  <p:stCondLst>
                                    <p:cond delay="0"/>
                                  </p:stCondLst>
                                  <p:childTnLst>
                                    <p:set>
                                      <p:cBhvr>
                                        <p:cTn id="21" dur="1" fill="hold">
                                          <p:stCondLst>
                                            <p:cond delay="0"/>
                                          </p:stCondLst>
                                        </p:cTn>
                                        <p:tgtEl>
                                          <p:spTgt spid="13373"/>
                                        </p:tgtEl>
                                        <p:attrNameLst>
                                          <p:attrName>style.visibility</p:attrName>
                                        </p:attrNameLst>
                                      </p:cBhvr>
                                      <p:to>
                                        <p:strVal val="visible"/>
                                      </p:to>
                                    </p:set>
                                    <p:anim calcmode="lin" valueType="num">
                                      <p:cBhvr>
                                        <p:cTn id="22" dur="500" fill="hold"/>
                                        <p:tgtEl>
                                          <p:spTgt spid="13373"/>
                                        </p:tgtEl>
                                        <p:attrNameLst>
                                          <p:attrName>ppt_w</p:attrName>
                                        </p:attrNameLst>
                                      </p:cBhvr>
                                      <p:tavLst>
                                        <p:tav tm="0">
                                          <p:val>
                                            <p:fltVal val="0"/>
                                          </p:val>
                                        </p:tav>
                                        <p:tav tm="100000">
                                          <p:val>
                                            <p:strVal val="#ppt_w"/>
                                          </p:val>
                                        </p:tav>
                                      </p:tavLst>
                                    </p:anim>
                                    <p:anim calcmode="lin" valueType="num">
                                      <p:cBhvr>
                                        <p:cTn id="23" dur="500" fill="hold"/>
                                        <p:tgtEl>
                                          <p:spTgt spid="13373"/>
                                        </p:tgtEl>
                                        <p:attrNameLst>
                                          <p:attrName>ppt_h</p:attrName>
                                        </p:attrNameLst>
                                      </p:cBhvr>
                                      <p:tavLst>
                                        <p:tav tm="0">
                                          <p:val>
                                            <p:strVal val="#ppt_h"/>
                                          </p:val>
                                        </p:tav>
                                        <p:tav tm="100000">
                                          <p:val>
                                            <p:strVal val="#ppt_h"/>
                                          </p:val>
                                        </p:tav>
                                      </p:tavLst>
                                    </p:anim>
                                  </p:childTnLst>
                                </p:cTn>
                              </p:par>
                              <p:par>
                                <p:cTn id="24" presetID="17" presetClass="entr" presetSubtype="10" fill="hold" grpId="0" nodeType="withEffect">
                                  <p:stCondLst>
                                    <p:cond delay="0"/>
                                  </p:stCondLst>
                                  <p:childTnLst>
                                    <p:set>
                                      <p:cBhvr>
                                        <p:cTn id="25" dur="1" fill="hold">
                                          <p:stCondLst>
                                            <p:cond delay="0"/>
                                          </p:stCondLst>
                                        </p:cTn>
                                        <p:tgtEl>
                                          <p:spTgt spid="13378"/>
                                        </p:tgtEl>
                                        <p:attrNameLst>
                                          <p:attrName>style.visibility</p:attrName>
                                        </p:attrNameLst>
                                      </p:cBhvr>
                                      <p:to>
                                        <p:strVal val="visible"/>
                                      </p:to>
                                    </p:set>
                                    <p:anim calcmode="lin" valueType="num">
                                      <p:cBhvr>
                                        <p:cTn id="26" dur="500" fill="hold"/>
                                        <p:tgtEl>
                                          <p:spTgt spid="13378"/>
                                        </p:tgtEl>
                                        <p:attrNameLst>
                                          <p:attrName>ppt_w</p:attrName>
                                        </p:attrNameLst>
                                      </p:cBhvr>
                                      <p:tavLst>
                                        <p:tav tm="0">
                                          <p:val>
                                            <p:fltVal val="0"/>
                                          </p:val>
                                        </p:tav>
                                        <p:tav tm="100000">
                                          <p:val>
                                            <p:strVal val="#ppt_w"/>
                                          </p:val>
                                        </p:tav>
                                      </p:tavLst>
                                    </p:anim>
                                    <p:anim calcmode="lin" valueType="num">
                                      <p:cBhvr>
                                        <p:cTn id="27" dur="500" fill="hold"/>
                                        <p:tgtEl>
                                          <p:spTgt spid="13378"/>
                                        </p:tgtEl>
                                        <p:attrNameLst>
                                          <p:attrName>ppt_h</p:attrName>
                                        </p:attrNameLst>
                                      </p:cBhvr>
                                      <p:tavLst>
                                        <p:tav tm="0">
                                          <p:val>
                                            <p:strVal val="#ppt_h"/>
                                          </p:val>
                                        </p:tav>
                                        <p:tav tm="100000">
                                          <p:val>
                                            <p:strVal val="#ppt_h"/>
                                          </p:val>
                                        </p:tav>
                                      </p:tavLst>
                                    </p:anim>
                                  </p:childTnLst>
                                </p:cTn>
                              </p:par>
                              <p:par>
                                <p:cTn id="28" presetID="17" presetClass="entr" presetSubtype="10" fill="hold" grpId="0" nodeType="withEffect">
                                  <p:stCondLst>
                                    <p:cond delay="0"/>
                                  </p:stCondLst>
                                  <p:childTnLst>
                                    <p:set>
                                      <p:cBhvr>
                                        <p:cTn id="29" dur="1" fill="hold">
                                          <p:stCondLst>
                                            <p:cond delay="0"/>
                                          </p:stCondLst>
                                        </p:cTn>
                                        <p:tgtEl>
                                          <p:spTgt spid="13377"/>
                                        </p:tgtEl>
                                        <p:attrNameLst>
                                          <p:attrName>style.visibility</p:attrName>
                                        </p:attrNameLst>
                                      </p:cBhvr>
                                      <p:to>
                                        <p:strVal val="visible"/>
                                      </p:to>
                                    </p:set>
                                    <p:anim calcmode="lin" valueType="num">
                                      <p:cBhvr>
                                        <p:cTn id="30" dur="500" fill="hold"/>
                                        <p:tgtEl>
                                          <p:spTgt spid="13377"/>
                                        </p:tgtEl>
                                        <p:attrNameLst>
                                          <p:attrName>ppt_w</p:attrName>
                                        </p:attrNameLst>
                                      </p:cBhvr>
                                      <p:tavLst>
                                        <p:tav tm="0">
                                          <p:val>
                                            <p:fltVal val="0"/>
                                          </p:val>
                                        </p:tav>
                                        <p:tav tm="100000">
                                          <p:val>
                                            <p:strVal val="#ppt_w"/>
                                          </p:val>
                                        </p:tav>
                                      </p:tavLst>
                                    </p:anim>
                                    <p:anim calcmode="lin" valueType="num">
                                      <p:cBhvr>
                                        <p:cTn id="31" dur="500" fill="hold"/>
                                        <p:tgtEl>
                                          <p:spTgt spid="1337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13346" grpId="0"/>
      <p:bldP spid="13373" grpId="0"/>
      <p:bldP spid="13376" grpId="0"/>
      <p:bldP spid="13377" grpId="0"/>
      <p:bldP spid="133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0" y="533400"/>
            <a:ext cx="9967913" cy="701675"/>
          </a:xfrm>
          <a:prstGeom prst="rect">
            <a:avLst/>
          </a:prstGeom>
          <a:noFill/>
          <a:ln w="9525">
            <a:noFill/>
            <a:miter lim="800000"/>
            <a:headEnd/>
            <a:tailEnd/>
          </a:ln>
        </p:spPr>
        <p:txBody>
          <a:bodyPr>
            <a:spAutoFit/>
          </a:bodyPr>
          <a:lstStyle/>
          <a:p>
            <a:r>
              <a:rPr lang="en-US" sz="4000">
                <a:solidFill>
                  <a:srgbClr val="0033CC"/>
                </a:solidFill>
              </a:rPr>
              <a:t>                                 </a:t>
            </a:r>
          </a:p>
        </p:txBody>
      </p:sp>
      <p:sp>
        <p:nvSpPr>
          <p:cNvPr id="16387" name="Text Box 4"/>
          <p:cNvSpPr txBox="1">
            <a:spLocks noChangeArrowheads="1"/>
          </p:cNvSpPr>
          <p:nvPr/>
        </p:nvSpPr>
        <p:spPr bwMode="auto">
          <a:xfrm>
            <a:off x="-304800" y="304800"/>
            <a:ext cx="9677400" cy="7102475"/>
          </a:xfrm>
          <a:prstGeom prst="rect">
            <a:avLst/>
          </a:prstGeom>
          <a:noFill/>
          <a:ln w="9525">
            <a:noFill/>
            <a:miter lim="800000"/>
            <a:headEnd/>
            <a:tailEnd/>
          </a:ln>
        </p:spPr>
        <p:txBody>
          <a:bodyPr>
            <a:spAutoFit/>
          </a:bodyPr>
          <a:lstStyle/>
          <a:p>
            <a:pPr>
              <a:spcBef>
                <a:spcPct val="50000"/>
              </a:spcBef>
            </a:pPr>
            <a:r>
              <a:rPr lang="en-US" sz="4000">
                <a:solidFill>
                  <a:srgbClr val="0033CC"/>
                </a:solidFill>
              </a:rPr>
              <a:t>         </a:t>
            </a:r>
            <a:r>
              <a:rPr lang="en-US" sz="4000" b="1">
                <a:solidFill>
                  <a:srgbClr val="0033CC"/>
                </a:solidFill>
              </a:rPr>
              <a:t>Con cò mà đi ăn đêm</a:t>
            </a:r>
          </a:p>
          <a:p>
            <a:pPr>
              <a:spcBef>
                <a:spcPct val="50000"/>
              </a:spcBef>
            </a:pPr>
            <a:r>
              <a:rPr lang="en-US" sz="4000" b="1">
                <a:solidFill>
                  <a:srgbClr val="0033CC"/>
                </a:solidFill>
              </a:rPr>
              <a:t>  Đậu phải cành mềm lộn cổ ...uống ao</a:t>
            </a:r>
          </a:p>
          <a:p>
            <a:pPr>
              <a:spcBef>
                <a:spcPct val="50000"/>
              </a:spcBef>
            </a:pPr>
            <a:r>
              <a:rPr lang="en-US" sz="4000" b="1">
                <a:solidFill>
                  <a:srgbClr val="0033CC"/>
                </a:solidFill>
              </a:rPr>
              <a:t>        Ông ơi ông vớt tôi nao</a:t>
            </a:r>
          </a:p>
          <a:p>
            <a:pPr>
              <a:spcBef>
                <a:spcPct val="50000"/>
              </a:spcBef>
            </a:pPr>
            <a:r>
              <a:rPr lang="en-US" sz="4000" b="1">
                <a:solidFill>
                  <a:srgbClr val="0033CC"/>
                </a:solidFill>
              </a:rPr>
              <a:t>  Tôi có lòng nào ông hãy ...áo măng</a:t>
            </a:r>
          </a:p>
          <a:p>
            <a:pPr>
              <a:spcBef>
                <a:spcPct val="50000"/>
              </a:spcBef>
            </a:pPr>
            <a:r>
              <a:rPr lang="en-US" sz="4000" b="1">
                <a:solidFill>
                  <a:srgbClr val="0033CC"/>
                </a:solidFill>
              </a:rPr>
              <a:t>        Có....áo thì ....áo nước trong </a:t>
            </a:r>
          </a:p>
          <a:p>
            <a:pPr>
              <a:spcBef>
                <a:spcPct val="50000"/>
              </a:spcBef>
            </a:pPr>
            <a:r>
              <a:rPr lang="en-US" sz="4000" b="1">
                <a:solidFill>
                  <a:srgbClr val="0033CC"/>
                </a:solidFill>
              </a:rPr>
              <a:t>  Chớ ...áo nước đục đau lòng cò con.</a:t>
            </a:r>
          </a:p>
          <a:p>
            <a:pPr>
              <a:spcBef>
                <a:spcPct val="50000"/>
              </a:spcBef>
            </a:pPr>
            <a:r>
              <a:rPr lang="en-US" sz="4000" b="1">
                <a:solidFill>
                  <a:srgbClr val="0033CC"/>
                </a:solidFill>
              </a:rPr>
              <a:t>                                   </a:t>
            </a:r>
            <a:r>
              <a:rPr lang="en-US" sz="4000" b="1">
                <a:solidFill>
                  <a:srgbClr val="00CC00"/>
                </a:solidFill>
              </a:rPr>
              <a:t>Ca dao</a:t>
            </a:r>
          </a:p>
          <a:p>
            <a:pPr>
              <a:spcBef>
                <a:spcPct val="50000"/>
              </a:spcBef>
            </a:pPr>
            <a:endParaRPr lang="en-US" sz="4000" b="1">
              <a:solidFill>
                <a:srgbClr val="00CC00"/>
              </a:solidFill>
            </a:endParaRPr>
          </a:p>
        </p:txBody>
      </p:sp>
      <p:sp>
        <p:nvSpPr>
          <p:cNvPr id="45062" name="Text Box 6"/>
          <p:cNvSpPr txBox="1">
            <a:spLocks noChangeArrowheads="1"/>
          </p:cNvSpPr>
          <p:nvPr/>
        </p:nvSpPr>
        <p:spPr bwMode="auto">
          <a:xfrm>
            <a:off x="6699250" y="1187450"/>
            <a:ext cx="768350" cy="641350"/>
          </a:xfrm>
          <a:prstGeom prst="rect">
            <a:avLst/>
          </a:prstGeom>
          <a:noFill/>
          <a:ln w="9525">
            <a:noFill/>
            <a:miter lim="800000"/>
            <a:headEnd/>
            <a:tailEnd/>
          </a:ln>
        </p:spPr>
        <p:txBody>
          <a:bodyPr>
            <a:spAutoFit/>
          </a:bodyPr>
          <a:lstStyle/>
          <a:p>
            <a:pPr>
              <a:spcBef>
                <a:spcPct val="50000"/>
              </a:spcBef>
            </a:pPr>
            <a:r>
              <a:rPr lang="en-US" sz="3600" b="1">
                <a:solidFill>
                  <a:srgbClr val="FF0000"/>
                </a:solidFill>
              </a:rPr>
              <a:t>x</a:t>
            </a:r>
          </a:p>
        </p:txBody>
      </p:sp>
      <p:sp>
        <p:nvSpPr>
          <p:cNvPr id="45063" name="Text Box 7"/>
          <p:cNvSpPr txBox="1">
            <a:spLocks noChangeArrowheads="1"/>
          </p:cNvSpPr>
          <p:nvPr/>
        </p:nvSpPr>
        <p:spPr bwMode="auto">
          <a:xfrm>
            <a:off x="6089650" y="3048000"/>
            <a:ext cx="768350" cy="641350"/>
          </a:xfrm>
          <a:prstGeom prst="rect">
            <a:avLst/>
          </a:prstGeom>
          <a:noFill/>
          <a:ln w="9525">
            <a:noFill/>
            <a:miter lim="800000"/>
            <a:headEnd/>
            <a:tailEnd/>
          </a:ln>
        </p:spPr>
        <p:txBody>
          <a:bodyPr>
            <a:spAutoFit/>
          </a:bodyPr>
          <a:lstStyle/>
          <a:p>
            <a:pPr>
              <a:spcBef>
                <a:spcPct val="50000"/>
              </a:spcBef>
            </a:pPr>
            <a:r>
              <a:rPr lang="en-US" sz="3600" b="1">
                <a:solidFill>
                  <a:srgbClr val="FF0000"/>
                </a:solidFill>
              </a:rPr>
              <a:t>x</a:t>
            </a:r>
          </a:p>
        </p:txBody>
      </p:sp>
      <p:sp>
        <p:nvSpPr>
          <p:cNvPr id="45066" name="Text Box 10"/>
          <p:cNvSpPr txBox="1">
            <a:spLocks noChangeArrowheads="1"/>
          </p:cNvSpPr>
          <p:nvPr/>
        </p:nvSpPr>
        <p:spPr bwMode="auto">
          <a:xfrm>
            <a:off x="3879850" y="3962400"/>
            <a:ext cx="768350" cy="641350"/>
          </a:xfrm>
          <a:prstGeom prst="rect">
            <a:avLst/>
          </a:prstGeom>
          <a:noFill/>
          <a:ln w="9525">
            <a:noFill/>
            <a:miter lim="800000"/>
            <a:headEnd/>
            <a:tailEnd/>
          </a:ln>
        </p:spPr>
        <p:txBody>
          <a:bodyPr>
            <a:spAutoFit/>
          </a:bodyPr>
          <a:lstStyle/>
          <a:p>
            <a:pPr>
              <a:spcBef>
                <a:spcPct val="50000"/>
              </a:spcBef>
            </a:pPr>
            <a:r>
              <a:rPr lang="en-US" sz="3600" b="1">
                <a:solidFill>
                  <a:srgbClr val="FF0000"/>
                </a:solidFill>
              </a:rPr>
              <a:t>x</a:t>
            </a:r>
          </a:p>
        </p:txBody>
      </p:sp>
      <p:sp>
        <p:nvSpPr>
          <p:cNvPr id="45069" name="Text Box 13"/>
          <p:cNvSpPr txBox="1">
            <a:spLocks noChangeArrowheads="1"/>
          </p:cNvSpPr>
          <p:nvPr/>
        </p:nvSpPr>
        <p:spPr bwMode="auto">
          <a:xfrm>
            <a:off x="1289050" y="4876800"/>
            <a:ext cx="768350" cy="641350"/>
          </a:xfrm>
          <a:prstGeom prst="rect">
            <a:avLst/>
          </a:prstGeom>
          <a:noFill/>
          <a:ln w="9525">
            <a:noFill/>
            <a:miter lim="800000"/>
            <a:headEnd/>
            <a:tailEnd/>
          </a:ln>
        </p:spPr>
        <p:txBody>
          <a:bodyPr>
            <a:spAutoFit/>
          </a:bodyPr>
          <a:lstStyle/>
          <a:p>
            <a:pPr>
              <a:spcBef>
                <a:spcPct val="50000"/>
              </a:spcBef>
            </a:pPr>
            <a:r>
              <a:rPr lang="en-US" sz="3600" b="1">
                <a:solidFill>
                  <a:srgbClr val="FF0000"/>
                </a:solidFill>
              </a:rPr>
              <a:t>x</a:t>
            </a:r>
          </a:p>
        </p:txBody>
      </p:sp>
      <p:sp>
        <p:nvSpPr>
          <p:cNvPr id="45072" name="Text Box 16"/>
          <p:cNvSpPr txBox="1">
            <a:spLocks noChangeArrowheads="1"/>
          </p:cNvSpPr>
          <p:nvPr/>
        </p:nvSpPr>
        <p:spPr bwMode="auto">
          <a:xfrm>
            <a:off x="1746250" y="3930650"/>
            <a:ext cx="768350" cy="641350"/>
          </a:xfrm>
          <a:prstGeom prst="rect">
            <a:avLst/>
          </a:prstGeom>
          <a:noFill/>
          <a:ln w="9525">
            <a:noFill/>
            <a:miter lim="800000"/>
            <a:headEnd/>
            <a:tailEnd/>
          </a:ln>
        </p:spPr>
        <p:txBody>
          <a:bodyPr>
            <a:spAutoFit/>
          </a:bodyPr>
          <a:lstStyle/>
          <a:p>
            <a:pPr>
              <a:spcBef>
                <a:spcPct val="50000"/>
              </a:spcBef>
            </a:pPr>
            <a:r>
              <a:rPr lang="en-US" sz="3600" b="1">
                <a:solidFill>
                  <a:srgbClr val="FF0000"/>
                </a:solidFill>
              </a:rPr>
              <a:t>x</a:t>
            </a:r>
          </a:p>
        </p:txBody>
      </p:sp>
    </p:spTree>
  </p:cSld>
  <p:clrMapOvr>
    <a:masterClrMapping/>
  </p:clrMapOvr>
  <p:transition spd="med">
    <p:cover dir="r"/>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5062"/>
                                        </p:tgtEl>
                                        <p:attrNameLst>
                                          <p:attrName>style.visibility</p:attrName>
                                        </p:attrNameLst>
                                      </p:cBhvr>
                                      <p:to>
                                        <p:strVal val="visible"/>
                                      </p:to>
                                    </p:set>
                                    <p:animEffect transition="in" filter="fade">
                                      <p:cBhvr>
                                        <p:cTn id="7" dur="1000"/>
                                        <p:tgtEl>
                                          <p:spTgt spid="45062"/>
                                        </p:tgtEl>
                                      </p:cBhvr>
                                    </p:animEffect>
                                    <p:anim calcmode="lin" valueType="num">
                                      <p:cBhvr>
                                        <p:cTn id="8" dur="1000" fill="hold"/>
                                        <p:tgtEl>
                                          <p:spTgt spid="45062"/>
                                        </p:tgtEl>
                                        <p:attrNameLst>
                                          <p:attrName>ppt_x</p:attrName>
                                        </p:attrNameLst>
                                      </p:cBhvr>
                                      <p:tavLst>
                                        <p:tav tm="0">
                                          <p:val>
                                            <p:strVal val="#ppt_x"/>
                                          </p:val>
                                        </p:tav>
                                        <p:tav tm="100000">
                                          <p:val>
                                            <p:strVal val="#ppt_x"/>
                                          </p:val>
                                        </p:tav>
                                      </p:tavLst>
                                    </p:anim>
                                    <p:anim calcmode="lin" valueType="num">
                                      <p:cBhvr>
                                        <p:cTn id="9" dur="900" decel="100000" fill="hold"/>
                                        <p:tgtEl>
                                          <p:spTgt spid="4506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5062"/>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45066"/>
                                        </p:tgtEl>
                                        <p:attrNameLst>
                                          <p:attrName>style.visibility</p:attrName>
                                        </p:attrNameLst>
                                      </p:cBhvr>
                                      <p:to>
                                        <p:strVal val="visible"/>
                                      </p:to>
                                    </p:set>
                                    <p:animEffect transition="in" filter="fade">
                                      <p:cBhvr>
                                        <p:cTn id="13" dur="1000"/>
                                        <p:tgtEl>
                                          <p:spTgt spid="45066"/>
                                        </p:tgtEl>
                                      </p:cBhvr>
                                    </p:animEffect>
                                    <p:anim calcmode="lin" valueType="num">
                                      <p:cBhvr>
                                        <p:cTn id="14" dur="1000" fill="hold"/>
                                        <p:tgtEl>
                                          <p:spTgt spid="45066"/>
                                        </p:tgtEl>
                                        <p:attrNameLst>
                                          <p:attrName>ppt_x</p:attrName>
                                        </p:attrNameLst>
                                      </p:cBhvr>
                                      <p:tavLst>
                                        <p:tav tm="0">
                                          <p:val>
                                            <p:strVal val="#ppt_x"/>
                                          </p:val>
                                        </p:tav>
                                        <p:tav tm="100000">
                                          <p:val>
                                            <p:strVal val="#ppt_x"/>
                                          </p:val>
                                        </p:tav>
                                      </p:tavLst>
                                    </p:anim>
                                    <p:anim calcmode="lin" valueType="num">
                                      <p:cBhvr>
                                        <p:cTn id="15" dur="900" decel="100000" fill="hold"/>
                                        <p:tgtEl>
                                          <p:spTgt spid="4506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5066"/>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45063"/>
                                        </p:tgtEl>
                                        <p:attrNameLst>
                                          <p:attrName>style.visibility</p:attrName>
                                        </p:attrNameLst>
                                      </p:cBhvr>
                                      <p:to>
                                        <p:strVal val="visible"/>
                                      </p:to>
                                    </p:set>
                                    <p:animEffect transition="in" filter="fade">
                                      <p:cBhvr>
                                        <p:cTn id="19" dur="1000"/>
                                        <p:tgtEl>
                                          <p:spTgt spid="45063"/>
                                        </p:tgtEl>
                                      </p:cBhvr>
                                    </p:animEffect>
                                    <p:anim calcmode="lin" valueType="num">
                                      <p:cBhvr>
                                        <p:cTn id="20" dur="1000" fill="hold"/>
                                        <p:tgtEl>
                                          <p:spTgt spid="45063"/>
                                        </p:tgtEl>
                                        <p:attrNameLst>
                                          <p:attrName>ppt_x</p:attrName>
                                        </p:attrNameLst>
                                      </p:cBhvr>
                                      <p:tavLst>
                                        <p:tav tm="0">
                                          <p:val>
                                            <p:strVal val="#ppt_x"/>
                                          </p:val>
                                        </p:tav>
                                        <p:tav tm="100000">
                                          <p:val>
                                            <p:strVal val="#ppt_x"/>
                                          </p:val>
                                        </p:tav>
                                      </p:tavLst>
                                    </p:anim>
                                    <p:anim calcmode="lin" valueType="num">
                                      <p:cBhvr>
                                        <p:cTn id="21" dur="900" decel="100000" fill="hold"/>
                                        <p:tgtEl>
                                          <p:spTgt spid="4506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5063"/>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45072"/>
                                        </p:tgtEl>
                                        <p:attrNameLst>
                                          <p:attrName>style.visibility</p:attrName>
                                        </p:attrNameLst>
                                      </p:cBhvr>
                                      <p:to>
                                        <p:strVal val="visible"/>
                                      </p:to>
                                    </p:set>
                                    <p:animEffect transition="in" filter="fade">
                                      <p:cBhvr>
                                        <p:cTn id="25" dur="1000"/>
                                        <p:tgtEl>
                                          <p:spTgt spid="45072"/>
                                        </p:tgtEl>
                                      </p:cBhvr>
                                    </p:animEffect>
                                    <p:anim calcmode="lin" valueType="num">
                                      <p:cBhvr>
                                        <p:cTn id="26" dur="1000" fill="hold"/>
                                        <p:tgtEl>
                                          <p:spTgt spid="45072"/>
                                        </p:tgtEl>
                                        <p:attrNameLst>
                                          <p:attrName>ppt_x</p:attrName>
                                        </p:attrNameLst>
                                      </p:cBhvr>
                                      <p:tavLst>
                                        <p:tav tm="0">
                                          <p:val>
                                            <p:strVal val="#ppt_x"/>
                                          </p:val>
                                        </p:tav>
                                        <p:tav tm="100000">
                                          <p:val>
                                            <p:strVal val="#ppt_x"/>
                                          </p:val>
                                        </p:tav>
                                      </p:tavLst>
                                    </p:anim>
                                    <p:anim calcmode="lin" valueType="num">
                                      <p:cBhvr>
                                        <p:cTn id="27" dur="900" decel="100000" fill="hold"/>
                                        <p:tgtEl>
                                          <p:spTgt spid="4507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5072"/>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45069"/>
                                        </p:tgtEl>
                                        <p:attrNameLst>
                                          <p:attrName>style.visibility</p:attrName>
                                        </p:attrNameLst>
                                      </p:cBhvr>
                                      <p:to>
                                        <p:strVal val="visible"/>
                                      </p:to>
                                    </p:set>
                                    <p:animEffect transition="in" filter="fade">
                                      <p:cBhvr>
                                        <p:cTn id="31" dur="1000"/>
                                        <p:tgtEl>
                                          <p:spTgt spid="45069"/>
                                        </p:tgtEl>
                                      </p:cBhvr>
                                    </p:animEffect>
                                    <p:anim calcmode="lin" valueType="num">
                                      <p:cBhvr>
                                        <p:cTn id="32" dur="1000" fill="hold"/>
                                        <p:tgtEl>
                                          <p:spTgt spid="45069"/>
                                        </p:tgtEl>
                                        <p:attrNameLst>
                                          <p:attrName>ppt_x</p:attrName>
                                        </p:attrNameLst>
                                      </p:cBhvr>
                                      <p:tavLst>
                                        <p:tav tm="0">
                                          <p:val>
                                            <p:strVal val="#ppt_x"/>
                                          </p:val>
                                        </p:tav>
                                        <p:tav tm="100000">
                                          <p:val>
                                            <p:strVal val="#ppt_x"/>
                                          </p:val>
                                        </p:tav>
                                      </p:tavLst>
                                    </p:anim>
                                    <p:anim calcmode="lin" valueType="num">
                                      <p:cBhvr>
                                        <p:cTn id="33" dur="900" decel="100000" fill="hold"/>
                                        <p:tgtEl>
                                          <p:spTgt spid="45069"/>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506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2" grpId="0"/>
      <p:bldP spid="45063" grpId="0"/>
      <p:bldP spid="45066" grpId="0"/>
      <p:bldP spid="45069" grpId="0"/>
      <p:bldP spid="450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8130" name="Music"/>
          <p:cNvSpPr>
            <a:spLocks noEditPoints="1" noChangeArrowheads="1"/>
          </p:cNvSpPr>
          <p:nvPr/>
        </p:nvSpPr>
        <p:spPr bwMode="auto">
          <a:xfrm>
            <a:off x="2438400" y="1524000"/>
            <a:ext cx="3581400" cy="2514600"/>
          </a:xfrm>
          <a:custGeom>
            <a:avLst/>
            <a:gdLst>
              <a:gd name="T0" fmla="*/ 1219002 w 21600"/>
              <a:gd name="T1" fmla="*/ 5355 h 21600"/>
              <a:gd name="T2" fmla="*/ 1222484 w 21600"/>
              <a:gd name="T3" fmla="*/ 1152525 h 21600"/>
              <a:gd name="T4" fmla="*/ 3595162 w 21600"/>
              <a:gd name="T5" fmla="*/ 1171268 h 21600"/>
              <a:gd name="T6" fmla="*/ 1219002 w 21600"/>
              <a:gd name="T7" fmla="*/ 5355 h 21600"/>
              <a:gd name="T8" fmla="*/ 3581400 w 21600"/>
              <a:gd name="T9" fmla="*/ 0 h 21600"/>
              <a:gd name="T10" fmla="*/ 0 60000 65536"/>
              <a:gd name="T11" fmla="*/ 0 60000 65536"/>
              <a:gd name="T12" fmla="*/ 0 60000 65536"/>
              <a:gd name="T13" fmla="*/ 0 60000 65536"/>
              <a:gd name="T14" fmla="*/ 0 60000 65536"/>
              <a:gd name="T15" fmla="*/ 7975 w 21600"/>
              <a:gd name="T16" fmla="*/ 923 h 21600"/>
              <a:gd name="T17" fmla="*/ 20935 w 21600"/>
              <a:gd name="T18" fmla="*/ 5354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CCFFFF"/>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pic>
        <p:nvPicPr>
          <p:cNvPr id="48131" name="02 Bài ca đi học.wma">
            <a:hlinkClick r:id="" action="ppaction://media"/>
          </p:cNvPr>
          <p:cNvPicPr>
            <a:picLocks noRot="1" noChangeAspect="1" noChangeArrowheads="1"/>
          </p:cNvPicPr>
          <p:nvPr>
            <a:audioFile r:link="rId1"/>
          </p:nvPr>
        </p:nvPicPr>
        <p:blipFill>
          <a:blip r:embed="rId7"/>
          <a:srcRect/>
          <a:stretch>
            <a:fillRect/>
          </a:stretch>
        </p:blipFill>
        <p:spPr bwMode="auto">
          <a:xfrm>
            <a:off x="8305800" y="5943600"/>
            <a:ext cx="533400" cy="533400"/>
          </a:xfrm>
          <a:prstGeom prst="rect">
            <a:avLst/>
          </a:prstGeom>
          <a:noFill/>
          <a:ln w="9525">
            <a:noFill/>
            <a:miter lim="800000"/>
            <a:headEnd/>
            <a:tailEnd/>
          </a:ln>
        </p:spPr>
      </p:pic>
      <p:pic>
        <p:nvPicPr>
          <p:cNvPr id="48132" name="08 Chim sáo.wma">
            <a:hlinkClick r:id="" action="ppaction://media"/>
          </p:cNvPr>
          <p:cNvPicPr>
            <a:picLocks noRot="1" noChangeAspect="1" noChangeArrowheads="1"/>
          </p:cNvPicPr>
          <p:nvPr>
            <a:audioFile r:link="rId2"/>
          </p:nvPr>
        </p:nvPicPr>
        <p:blipFill>
          <a:blip r:embed="rId7"/>
          <a:srcRect/>
          <a:stretch>
            <a:fillRect/>
          </a:stretch>
        </p:blipFill>
        <p:spPr bwMode="auto">
          <a:xfrm>
            <a:off x="8382000" y="5943600"/>
            <a:ext cx="457200" cy="457200"/>
          </a:xfrm>
          <a:prstGeom prst="rect">
            <a:avLst/>
          </a:prstGeom>
          <a:noFill/>
          <a:ln w="9525">
            <a:noFill/>
            <a:miter lim="800000"/>
            <a:headEnd/>
            <a:tailEnd/>
          </a:ln>
        </p:spPr>
      </p:pic>
      <p:sp>
        <p:nvSpPr>
          <p:cNvPr id="48134" name="Text Box 6"/>
          <p:cNvSpPr txBox="1">
            <a:spLocks noChangeArrowheads="1"/>
          </p:cNvSpPr>
          <p:nvPr/>
        </p:nvSpPr>
        <p:spPr bwMode="auto">
          <a:xfrm>
            <a:off x="4343400" y="1690688"/>
            <a:ext cx="1371600" cy="523875"/>
          </a:xfrm>
          <a:prstGeom prst="rect">
            <a:avLst/>
          </a:prstGeom>
          <a:noFill/>
          <a:ln w="9525">
            <a:noFill/>
            <a:miter lim="800000"/>
            <a:headEnd/>
            <a:tailEnd/>
          </a:ln>
        </p:spPr>
        <p:txBody>
          <a:bodyPr>
            <a:spAutoFit/>
          </a:bodyPr>
          <a:lstStyle/>
          <a:p>
            <a:r>
              <a:rPr lang="en-US" sz="2800" b="1" u="sng">
                <a:solidFill>
                  <a:srgbClr val="CC3300"/>
                </a:solidFill>
              </a:rPr>
              <a:t>Lớp ta</a:t>
            </a:r>
          </a:p>
        </p:txBody>
      </p:sp>
      <p:sp>
        <p:nvSpPr>
          <p:cNvPr id="48135" name="Text Box 7"/>
          <p:cNvSpPr txBox="1">
            <a:spLocks noChangeArrowheads="1"/>
          </p:cNvSpPr>
          <p:nvPr/>
        </p:nvSpPr>
        <p:spPr bwMode="auto">
          <a:xfrm>
            <a:off x="2895600" y="5257800"/>
            <a:ext cx="4724400" cy="1754188"/>
          </a:xfrm>
          <a:prstGeom prst="rect">
            <a:avLst/>
          </a:prstGeom>
          <a:noFill/>
          <a:ln w="9525">
            <a:noFill/>
            <a:miter lim="800000"/>
            <a:headEnd/>
            <a:tailEnd/>
          </a:ln>
          <a:effectLst/>
        </p:spPr>
        <p:txBody>
          <a:bodyPr>
            <a:spAutoFit/>
          </a:bodyPr>
          <a:lstStyle/>
          <a:p>
            <a:pPr>
              <a:defRPr/>
            </a:pPr>
            <a:endParaRPr lang="en-US" sz="2800" b="1">
              <a:solidFill>
                <a:srgbClr val="FF6600"/>
              </a:solidFill>
              <a:effectLst>
                <a:outerShdw blurRad="38100" dist="38100" dir="2700000" algn="tl">
                  <a:srgbClr val="C0C0C0"/>
                </a:outerShdw>
              </a:effectLst>
              <a:latin typeface="Arial"/>
            </a:endParaRPr>
          </a:p>
          <a:p>
            <a:pPr>
              <a:defRPr/>
            </a:pPr>
            <a:r>
              <a:rPr lang="en-US" sz="4000" b="1">
                <a:solidFill>
                  <a:schemeClr val="bg1"/>
                </a:solidFill>
                <a:effectLst>
                  <a:outerShdw blurRad="38100" dist="38100" dir="2700000" algn="tl">
                    <a:srgbClr val="C0C0C0"/>
                  </a:outerShdw>
                </a:effectLst>
                <a:latin typeface="Arial"/>
              </a:rPr>
              <a:t>Quê h</a:t>
            </a:r>
            <a:r>
              <a:rPr lang="vi-VN" sz="4000" b="1">
                <a:solidFill>
                  <a:schemeClr val="bg1"/>
                </a:solidFill>
                <a:effectLst>
                  <a:outerShdw blurRad="38100" dist="38100" dir="2700000" algn="tl">
                    <a:srgbClr val="C0C0C0"/>
                  </a:outerShdw>
                </a:effectLst>
                <a:latin typeface="Arial"/>
              </a:rPr>
              <a:t>ươ</a:t>
            </a:r>
            <a:r>
              <a:rPr lang="en-US" sz="4000" b="1">
                <a:solidFill>
                  <a:schemeClr val="bg1"/>
                </a:solidFill>
                <a:effectLst>
                  <a:outerShdw blurRad="38100" dist="38100" dir="2700000" algn="tl">
                    <a:srgbClr val="C0C0C0"/>
                  </a:outerShdw>
                </a:effectLst>
                <a:latin typeface="Arial"/>
              </a:rPr>
              <a:t>ng t</a:t>
            </a:r>
            <a:r>
              <a:rPr lang="vi-VN" sz="4000" b="1">
                <a:solidFill>
                  <a:schemeClr val="bg1"/>
                </a:solidFill>
                <a:effectLst>
                  <a:outerShdw blurRad="38100" dist="38100" dir="2700000" algn="tl">
                    <a:srgbClr val="C0C0C0"/>
                  </a:outerShdw>
                </a:effectLst>
                <a:latin typeface="Arial"/>
              </a:rPr>
              <a:t>ươ</a:t>
            </a:r>
            <a:r>
              <a:rPr lang="en-US" sz="4000" b="1">
                <a:solidFill>
                  <a:schemeClr val="bg1"/>
                </a:solidFill>
                <a:effectLst>
                  <a:outerShdw blurRad="38100" dist="38100" dir="2700000" algn="tl">
                    <a:srgbClr val="C0C0C0"/>
                  </a:outerShdw>
                </a:effectLst>
                <a:latin typeface="Arial"/>
              </a:rPr>
              <a:t>i </a:t>
            </a:r>
            <a:r>
              <a:rPr lang="vi-VN" sz="4000" b="1">
                <a:solidFill>
                  <a:schemeClr val="bg1"/>
                </a:solidFill>
                <a:effectLst>
                  <a:outerShdw blurRad="38100" dist="38100" dir="2700000" algn="tl">
                    <a:srgbClr val="C0C0C0"/>
                  </a:outerShdw>
                </a:effectLst>
                <a:latin typeface="Arial"/>
              </a:rPr>
              <a:t>đ</a:t>
            </a:r>
            <a:r>
              <a:rPr lang="en-US" sz="4000" b="1">
                <a:solidFill>
                  <a:schemeClr val="bg1"/>
                </a:solidFill>
                <a:effectLst>
                  <a:outerShdw blurRad="38100" dist="38100" dir="2700000" algn="tl">
                    <a:srgbClr val="C0C0C0"/>
                  </a:outerShdw>
                </a:effectLst>
                <a:latin typeface="Arial"/>
              </a:rPr>
              <a:t>ẹp</a:t>
            </a:r>
            <a:r>
              <a:rPr lang="en-US" sz="3200" b="1">
                <a:solidFill>
                  <a:schemeClr val="bg1"/>
                </a:solidFill>
                <a:effectLst>
                  <a:outerShdw blurRad="38100" dist="38100" dir="2700000" algn="tl">
                    <a:srgbClr val="C0C0C0"/>
                  </a:outerShdw>
                </a:effectLst>
                <a:latin typeface="Arial"/>
              </a:rPr>
              <a:t>.</a:t>
            </a:r>
          </a:p>
        </p:txBody>
      </p:sp>
      <p:pic>
        <p:nvPicPr>
          <p:cNvPr id="48136" name="Picture 8" descr="avatar_169"/>
          <p:cNvPicPr>
            <a:picLocks noChangeAspect="1" noChangeArrowheads="1" noCrop="1"/>
          </p:cNvPicPr>
          <p:nvPr/>
        </p:nvPicPr>
        <p:blipFill>
          <a:blip r:embed="rId8"/>
          <a:srcRect/>
          <a:stretch>
            <a:fillRect/>
          </a:stretch>
        </p:blipFill>
        <p:spPr bwMode="auto">
          <a:xfrm>
            <a:off x="228600" y="4648200"/>
            <a:ext cx="2209800" cy="2209800"/>
          </a:xfrm>
          <a:prstGeom prst="rect">
            <a:avLst/>
          </a:prstGeom>
          <a:noFill/>
          <a:ln w="9525">
            <a:noFill/>
            <a:miter lim="800000"/>
            <a:headEnd/>
            <a:tailEnd/>
          </a:ln>
        </p:spPr>
      </p:pic>
      <p:sp>
        <p:nvSpPr>
          <p:cNvPr id="48137" name="Text Box 9"/>
          <p:cNvSpPr txBox="1">
            <a:spLocks noChangeArrowheads="1"/>
          </p:cNvSpPr>
          <p:nvPr/>
        </p:nvSpPr>
        <p:spPr bwMode="auto">
          <a:xfrm>
            <a:off x="2667000" y="3352800"/>
            <a:ext cx="1066800" cy="523875"/>
          </a:xfrm>
          <a:prstGeom prst="rect">
            <a:avLst/>
          </a:prstGeom>
          <a:noFill/>
          <a:ln w="9525">
            <a:noFill/>
            <a:miter lim="800000"/>
            <a:headEnd/>
            <a:tailEnd/>
          </a:ln>
        </p:spPr>
        <p:txBody>
          <a:bodyPr>
            <a:spAutoFit/>
          </a:bodyPr>
          <a:lstStyle/>
          <a:p>
            <a:r>
              <a:rPr lang="en-US" sz="2800">
                <a:solidFill>
                  <a:srgbClr val="CC3300"/>
                </a:solidFill>
              </a:rPr>
              <a:t>cùng</a:t>
            </a:r>
          </a:p>
        </p:txBody>
      </p:sp>
      <p:sp>
        <p:nvSpPr>
          <p:cNvPr id="48138" name="Text Box 10"/>
          <p:cNvSpPr txBox="1">
            <a:spLocks noChangeArrowheads="1"/>
          </p:cNvSpPr>
          <p:nvPr/>
        </p:nvSpPr>
        <p:spPr bwMode="auto">
          <a:xfrm>
            <a:off x="4953000" y="3352800"/>
            <a:ext cx="1066800" cy="519113"/>
          </a:xfrm>
          <a:prstGeom prst="rect">
            <a:avLst/>
          </a:prstGeom>
          <a:noFill/>
          <a:ln w="9525">
            <a:noFill/>
            <a:miter lim="800000"/>
            <a:headEnd/>
            <a:tailEnd/>
          </a:ln>
        </p:spPr>
        <p:txBody>
          <a:bodyPr>
            <a:spAutoFit/>
          </a:bodyPr>
          <a:lstStyle/>
          <a:p>
            <a:r>
              <a:rPr lang="en-US" sz="2800">
                <a:solidFill>
                  <a:srgbClr val="CC3300"/>
                </a:solidFill>
              </a:rPr>
              <a:t>hát</a:t>
            </a:r>
          </a:p>
        </p:txBody>
      </p:sp>
      <p:pic>
        <p:nvPicPr>
          <p:cNvPr id="48139" name="1. Que Huong Tuoi Dep.mp3">
            <a:hlinkClick r:id="" action="ppaction://media"/>
          </p:cNvPr>
          <p:cNvPicPr>
            <a:picLocks noRot="1" noChangeAspect="1" noChangeArrowheads="1"/>
          </p:cNvPicPr>
          <p:nvPr>
            <a:audioFile r:link="rId3"/>
          </p:nvPr>
        </p:nvPicPr>
        <p:blipFill>
          <a:blip r:embed="rId7"/>
          <a:srcRect/>
          <a:stretch>
            <a:fillRect/>
          </a:stretch>
        </p:blipFill>
        <p:spPr bwMode="auto">
          <a:xfrm>
            <a:off x="8382000" y="6019800"/>
            <a:ext cx="304800" cy="304800"/>
          </a:xfrm>
          <a:prstGeom prst="rect">
            <a:avLst/>
          </a:prstGeom>
          <a:noFill/>
          <a:ln w="9525">
            <a:noFill/>
            <a:miter lim="800000"/>
            <a:headEnd/>
            <a:tailEnd/>
          </a:ln>
        </p:spPr>
      </p:pic>
    </p:spTree>
  </p:cSld>
  <p:clrMapOvr>
    <a:masterClrMapping/>
  </p:clrMapOvr>
  <p:transition spd="med">
    <p:wedge/>
    <p:sndAc>
      <p:stSnd>
        <p:snd r:embed="rId5"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checkerboard(across)">
                                      <p:cBhvr>
                                        <p:cTn id="7" dur="500"/>
                                        <p:tgtEl>
                                          <p:spTgt spid="4813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8137"/>
                                        </p:tgtEl>
                                        <p:attrNameLst>
                                          <p:attrName>style.visibility</p:attrName>
                                        </p:attrNameLst>
                                      </p:cBhvr>
                                      <p:to>
                                        <p:strVal val="visible"/>
                                      </p:to>
                                    </p:set>
                                    <p:animEffect transition="in" filter="checkerboard(across)">
                                      <p:cBhvr>
                                        <p:cTn id="10" dur="500"/>
                                        <p:tgtEl>
                                          <p:spTgt spid="48137"/>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48134"/>
                                        </p:tgtEl>
                                        <p:attrNameLst>
                                          <p:attrName>style.visibility</p:attrName>
                                        </p:attrNameLst>
                                      </p:cBhvr>
                                      <p:to>
                                        <p:strVal val="visible"/>
                                      </p:to>
                                    </p:set>
                                    <p:animEffect transition="in" filter="checkerboard(across)">
                                      <p:cBhvr>
                                        <p:cTn id="13" dur="500"/>
                                        <p:tgtEl>
                                          <p:spTgt spid="48134"/>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48138"/>
                                        </p:tgtEl>
                                        <p:attrNameLst>
                                          <p:attrName>style.visibility</p:attrName>
                                        </p:attrNameLst>
                                      </p:cBhvr>
                                      <p:to>
                                        <p:strVal val="visible"/>
                                      </p:to>
                                    </p:set>
                                    <p:animEffect transition="in" filter="checkerboard(across)">
                                      <p:cBhvr>
                                        <p:cTn id="16" dur="500"/>
                                        <p:tgtEl>
                                          <p:spTgt spid="48138"/>
                                        </p:tgtEl>
                                      </p:cBhvr>
                                    </p:animEffect>
                                  </p:childTnLst>
                                </p:cTn>
                              </p:par>
                              <p:par>
                                <p:cTn id="17" presetID="21" presetClass="entr" presetSubtype="4" fill="hold" nodeType="withEffect">
                                  <p:stCondLst>
                                    <p:cond delay="0"/>
                                  </p:stCondLst>
                                  <p:childTnLst>
                                    <p:set>
                                      <p:cBhvr>
                                        <p:cTn id="18" dur="1" fill="hold">
                                          <p:stCondLst>
                                            <p:cond delay="0"/>
                                          </p:stCondLst>
                                        </p:cTn>
                                        <p:tgtEl>
                                          <p:spTgt spid="48136"/>
                                        </p:tgtEl>
                                        <p:attrNameLst>
                                          <p:attrName>style.visibility</p:attrName>
                                        </p:attrNameLst>
                                      </p:cBhvr>
                                      <p:to>
                                        <p:strVal val="visible"/>
                                      </p:to>
                                    </p:set>
                                    <p:animEffect transition="in" filter="wheel(4)">
                                      <p:cBhvr>
                                        <p:cTn id="19" dur="2000"/>
                                        <p:tgtEl>
                                          <p:spTgt spid="48136"/>
                                        </p:tgtEl>
                                      </p:cBhvr>
                                    </p:animEffect>
                                  </p:childTnLst>
                                </p:cTn>
                              </p:par>
                              <p:par>
                                <p:cTn id="20" presetID="21" presetClass="entr" presetSubtype="4" fill="hold" grpId="0" nodeType="withEffect">
                                  <p:stCondLst>
                                    <p:cond delay="0"/>
                                  </p:stCondLst>
                                  <p:childTnLst>
                                    <p:set>
                                      <p:cBhvr>
                                        <p:cTn id="21" dur="1" fill="hold">
                                          <p:stCondLst>
                                            <p:cond delay="0"/>
                                          </p:stCondLst>
                                        </p:cTn>
                                        <p:tgtEl>
                                          <p:spTgt spid="48135"/>
                                        </p:tgtEl>
                                        <p:attrNameLst>
                                          <p:attrName>style.visibility</p:attrName>
                                        </p:attrNameLst>
                                      </p:cBhvr>
                                      <p:to>
                                        <p:strVal val="visible"/>
                                      </p:to>
                                    </p:set>
                                    <p:animEffect transition="in" filter="wheel(4)">
                                      <p:cBhvr>
                                        <p:cTn id="22" dur="2000"/>
                                        <p:tgtEl>
                                          <p:spTgt spid="48135"/>
                                        </p:tgtEl>
                                      </p:cBhvr>
                                    </p:animEffect>
                                  </p:childTnLst>
                                </p:cTn>
                              </p:par>
                            </p:childTnLst>
                          </p:cTn>
                        </p:par>
                        <p:par>
                          <p:cTn id="23" fill="hold" nodeType="afterGroup">
                            <p:stCondLst>
                              <p:cond delay="2000"/>
                            </p:stCondLst>
                            <p:childTnLst>
                              <p:par>
                                <p:cTn id="24" presetID="1" presetClass="mediacall" presetSubtype="0" fill="hold" nodeType="afterEffect">
                                  <p:stCondLst>
                                    <p:cond delay="0"/>
                                  </p:stCondLst>
                                  <p:childTnLst>
                                    <p:cmd type="call" cmd="playFrom(0.0)">
                                      <p:cBhvr>
                                        <p:cTn id="25" dur="90014" fill="hold"/>
                                        <p:tgtEl>
                                          <p:spTgt spid="4813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6" fill="hold" display="0">
                  <p:stCondLst>
                    <p:cond delay="indefinite"/>
                  </p:stCondLst>
                  <p:endCondLst>
                    <p:cond evt="onNext" delay="0">
                      <p:tgtEl>
                        <p:sldTgt/>
                      </p:tgtEl>
                    </p:cond>
                    <p:cond evt="onPrev" delay="0">
                      <p:tgtEl>
                        <p:sldTgt/>
                      </p:tgtEl>
                    </p:cond>
                    <p:cond evt="onStopAudio" delay="0">
                      <p:tgtEl>
                        <p:sldTgt/>
                      </p:tgtEl>
                    </p:cond>
                  </p:endCondLst>
                </p:cTn>
                <p:tgtEl>
                  <p:spTgt spid="48132"/>
                </p:tgtEl>
              </p:cMediaNode>
            </p:audio>
            <p:audio>
              <p:cMediaNode>
                <p:cTn id="27" fill="hold" display="0">
                  <p:stCondLst>
                    <p:cond delay="indefinite"/>
                  </p:stCondLst>
                  <p:endCondLst>
                    <p:cond evt="onNext" delay="0">
                      <p:tgtEl>
                        <p:sldTgt/>
                      </p:tgtEl>
                    </p:cond>
                    <p:cond evt="onPrev" delay="0">
                      <p:tgtEl>
                        <p:sldTgt/>
                      </p:tgtEl>
                    </p:cond>
                    <p:cond evt="onStopAudio" delay="0">
                      <p:tgtEl>
                        <p:sldTgt/>
                      </p:tgtEl>
                    </p:cond>
                  </p:endCondLst>
                </p:cTn>
                <p:tgtEl>
                  <p:spTgt spid="48131"/>
                </p:tgtEl>
              </p:cMediaNode>
            </p:audio>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48139"/>
                </p:tgtEl>
              </p:cMediaNode>
            </p:audio>
          </p:childTnLst>
        </p:cTn>
      </p:par>
    </p:tnLst>
    <p:bldLst>
      <p:bldP spid="48130" grpId="0" animBg="1"/>
      <p:bldP spid="48134" grpId="0"/>
      <p:bldP spid="48135" grpId="0"/>
      <p:bldP spid="48137" grpId="0"/>
      <p:bldP spid="4813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2772" name="WordArt 4"/>
          <p:cNvSpPr>
            <a:spLocks noChangeArrowheads="1" noChangeShapeType="1" noTextEdit="1"/>
          </p:cNvSpPr>
          <p:nvPr/>
        </p:nvSpPr>
        <p:spPr bwMode="auto">
          <a:xfrm>
            <a:off x="1143000" y="2133600"/>
            <a:ext cx="7162800" cy="2590800"/>
          </a:xfrm>
          <a:prstGeom prst="rect">
            <a:avLst/>
          </a:prstGeom>
        </p:spPr>
        <p:txBody>
          <a:bodyPr wrap="none" fromWordArt="1">
            <a:prstTxWarp prst="textPlain">
              <a:avLst>
                <a:gd name="adj" fmla="val 50000"/>
              </a:avLst>
            </a:prstTxWarp>
          </a:bodyPr>
          <a:lstStyle/>
          <a:p>
            <a:pPr algn="ctr"/>
            <a:r>
              <a:rPr lang="en-US" sz="4000" b="1" kern="10">
                <a:ln w="9525">
                  <a:pattFill prst="pct10">
                    <a:fgClr>
                      <a:srgbClr val="FFFF00"/>
                    </a:fgClr>
                    <a:bgClr>
                      <a:srgbClr val="FF3300"/>
                    </a:bgClr>
                  </a:pattFill>
                  <a:miter lim="800000"/>
                  <a:headEnd/>
                  <a:tailEnd/>
                </a:ln>
                <a:solidFill>
                  <a:srgbClr val="FF3300"/>
                </a:solidFill>
                <a:effectLst>
                  <a:outerShdw dist="53882" dir="2700000" algn="ctr" rotWithShape="0">
                    <a:srgbClr val="9999FF"/>
                  </a:outerShdw>
                </a:effectLst>
                <a:latin typeface="Arial"/>
                <a:cs typeface="Arial"/>
              </a:rPr>
              <a:t>Nhận xét bài cũ</a:t>
            </a:r>
          </a:p>
          <a:p>
            <a:pPr algn="ctr"/>
            <a:r>
              <a:rPr lang="en-US" sz="4000" b="1" kern="10">
                <a:ln w="9525">
                  <a:pattFill prst="pct10">
                    <a:fgClr>
                      <a:srgbClr val="FFFF00"/>
                    </a:fgClr>
                    <a:bgClr>
                      <a:srgbClr val="FF3300"/>
                    </a:bgClr>
                  </a:pattFill>
                  <a:miter lim="800000"/>
                  <a:headEnd/>
                  <a:tailEnd/>
                </a:ln>
                <a:solidFill>
                  <a:srgbClr val="FF3300"/>
                </a:solidFill>
                <a:effectLst>
                  <a:outerShdw dist="53882" dir="2700000" algn="ctr" rotWithShape="0">
                    <a:srgbClr val="9999FF"/>
                  </a:outerShdw>
                </a:effectLst>
                <a:latin typeface="Arial"/>
                <a:cs typeface="Arial"/>
              </a:rPr>
              <a:t>Tiếng chổi tre.</a:t>
            </a:r>
          </a:p>
        </p:txBody>
      </p:sp>
    </p:spTree>
  </p:cSld>
  <p:clrMapOvr>
    <a:masterClrMapping/>
  </p:clrMapOvr>
  <p:transition>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dissolve">
                                      <p:cBhvr>
                                        <p:cTn id="7" dur="500"/>
                                        <p:tgtEl>
                                          <p:spTgt spid="32772"/>
                                        </p:tgtEl>
                                      </p:cBhvr>
                                    </p:animEffect>
                                  </p:childTnLst>
                                  <p:subTnLst>
                                    <p:audio>
                                      <p:cMediaNode>
                                        <p:cTn display="0" masterRel="sameClick">
                                          <p:stCondLst>
                                            <p:cond evt="begin" delay="0">
                                              <p:tn val="5"/>
                                            </p:cond>
                                          </p:stCondLst>
                                          <p:endCondLst>
                                            <p:cond evt="onStopAudio" delay="0">
                                              <p:tgtEl>
                                                <p:sldTgt/>
                                              </p:tgtEl>
                                            </p:cond>
                                          </p:endCondLst>
                                        </p:cTn>
                                        <p:tgtEl>
                                          <p:sndTgt r:embed="rId3"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2667000"/>
            <a:ext cx="7620000" cy="1143000"/>
          </a:xfrm>
        </p:spPr>
        <p:txBody>
          <a:bodyPr/>
          <a:lstStyle/>
          <a:p>
            <a:pPr eaLnBrk="1" hangingPunct="1"/>
            <a:r>
              <a:rPr lang="en-US" sz="6000" u="sng" smtClean="0">
                <a:solidFill>
                  <a:srgbClr val="0033CC"/>
                </a:solidFill>
                <a:cs typeface="Times New Roman" pitchFamily="18" charset="0"/>
              </a:rPr>
              <a:t>Chính tả</a:t>
            </a:r>
          </a:p>
        </p:txBody>
      </p:sp>
      <p:sp>
        <p:nvSpPr>
          <p:cNvPr id="4" name="Title 1"/>
          <p:cNvSpPr>
            <a:spLocks/>
          </p:cNvSpPr>
          <p:nvPr/>
        </p:nvSpPr>
        <p:spPr bwMode="auto">
          <a:xfrm>
            <a:off x="457200" y="1371600"/>
            <a:ext cx="7772400" cy="3124200"/>
          </a:xfrm>
          <a:prstGeom prst="rect">
            <a:avLst/>
          </a:prstGeom>
          <a:noFill/>
          <a:ln w="9525">
            <a:noFill/>
            <a:miter lim="800000"/>
            <a:headEnd/>
            <a:tailEnd/>
          </a:ln>
        </p:spPr>
        <p:txBody>
          <a:bodyPr anchor="ctr"/>
          <a:lstStyle/>
          <a:p>
            <a:pPr algn="ctr"/>
            <a:endParaRPr lang="en-US" sz="8000">
              <a:solidFill>
                <a:srgbClr val="CC3399"/>
              </a:solidFill>
              <a:cs typeface="Times New Roman" pitchFamily="18" charset="0"/>
            </a:endParaRPr>
          </a:p>
        </p:txBody>
      </p:sp>
      <p:sp>
        <p:nvSpPr>
          <p:cNvPr id="6152" name="WordArt 8"/>
          <p:cNvSpPr>
            <a:spLocks noChangeArrowheads="1" noChangeShapeType="1" noTextEdit="1"/>
          </p:cNvSpPr>
          <p:nvPr/>
        </p:nvSpPr>
        <p:spPr bwMode="auto">
          <a:xfrm>
            <a:off x="1143000" y="3810000"/>
            <a:ext cx="7162800" cy="1600200"/>
          </a:xfrm>
          <a:prstGeom prst="rect">
            <a:avLst/>
          </a:prstGeom>
        </p:spPr>
        <p:txBody>
          <a:bodyPr wrap="none" fromWordArt="1">
            <a:prstTxWarp prst="textPlain">
              <a:avLst>
                <a:gd name="adj" fmla="val 50000"/>
              </a:avLst>
            </a:prstTxWarp>
          </a:bodyPr>
          <a:lstStyle/>
          <a:p>
            <a:pPr algn="ctr"/>
            <a:r>
              <a:rPr lang="en-US" sz="4000" b="1" kern="10">
                <a:ln w="9525">
                  <a:solidFill>
                    <a:srgbClr val="FF3300"/>
                  </a:solidFill>
                  <a:miter lim="800000"/>
                  <a:headEnd/>
                  <a:tailEnd/>
                </a:ln>
                <a:gradFill rotWithShape="1">
                  <a:gsLst>
                    <a:gs pos="0">
                      <a:srgbClr val="3366FF"/>
                    </a:gs>
                    <a:gs pos="12500">
                      <a:srgbClr val="01A78F"/>
                    </a:gs>
                    <a:gs pos="25000">
                      <a:srgbClr val="FFFF00"/>
                    </a:gs>
                    <a:gs pos="37500">
                      <a:srgbClr val="FF6633"/>
                    </a:gs>
                    <a:gs pos="50000">
                      <a:srgbClr val="FF3399"/>
                    </a:gs>
                    <a:gs pos="62500">
                      <a:srgbClr val="FF6633"/>
                    </a:gs>
                    <a:gs pos="75000">
                      <a:srgbClr val="FFFF00"/>
                    </a:gs>
                    <a:gs pos="87500">
                      <a:srgbClr val="01A78F"/>
                    </a:gs>
                    <a:gs pos="100000">
                      <a:srgbClr val="3366FF"/>
                    </a:gs>
                  </a:gsLst>
                  <a:lin ang="5400000" scaled="1"/>
                </a:gradFill>
                <a:effectLst>
                  <a:outerShdw dist="53882" dir="2700000" algn="ctr" rotWithShape="0">
                    <a:srgbClr val="9999FF"/>
                  </a:outerShdw>
                </a:effectLst>
                <a:latin typeface="Arial"/>
                <a:cs typeface="Arial"/>
              </a:rPr>
              <a:t>Bài : Bóp nát quả cam. </a:t>
            </a:r>
          </a:p>
        </p:txBody>
      </p:sp>
    </p:spTree>
  </p:cSld>
  <p:clrMapOvr>
    <a:masterClrMapping/>
  </p:clrMapOvr>
  <p:transition spd="slow">
    <p:wheel spokes="8"/>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nodePh="1">
                                  <p:stCondLst>
                                    <p:cond delay="0"/>
                                  </p:stCondLst>
                                  <p:endCondLst>
                                    <p:cond evt="begin" delay="0">
                                      <p:tn val="5"/>
                                    </p:cond>
                                  </p:end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nodePh="1">
                                  <p:stCondLst>
                                    <p:cond delay="0"/>
                                  </p:stCondLst>
                                  <p:endCondLst>
                                    <p:cond evt="begin" delay="0">
                                      <p:tn val="10"/>
                                    </p:cond>
                                  </p:endCondLst>
                                  <p:iterate type="lt">
                                    <p:tmPct val="0"/>
                                  </p:iterate>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56" presetClass="entr" presetSubtype="0" fill="hold" grpId="0" nodeType="with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by="(-#ppt_w*2)" calcmode="lin" valueType="num">
                                      <p:cBhvr rctx="PPT">
                                        <p:cTn id="15" dur="500" autoRev="1" fill="hold">
                                          <p:stCondLst>
                                            <p:cond delay="0"/>
                                          </p:stCondLst>
                                        </p:cTn>
                                        <p:tgtEl>
                                          <p:spTgt spid="2"/>
                                        </p:tgtEl>
                                        <p:attrNameLst>
                                          <p:attrName>ppt_w</p:attrName>
                                        </p:attrNameLst>
                                      </p:cBhvr>
                                    </p:anim>
                                    <p:anim by="(#ppt_w*0.50)" calcmode="lin" valueType="num">
                                      <p:cBhvr>
                                        <p:cTn id="16" dur="500" decel="50000" autoRev="1" fill="hold">
                                          <p:stCondLst>
                                            <p:cond delay="0"/>
                                          </p:stCondLst>
                                        </p:cTn>
                                        <p:tgtEl>
                                          <p:spTgt spid="2"/>
                                        </p:tgtEl>
                                        <p:attrNameLst>
                                          <p:attrName>ppt_x</p:attrName>
                                        </p:attrNameLst>
                                      </p:cBhvr>
                                    </p:anim>
                                    <p:anim from="(-#ppt_h/2)" to="(#ppt_y)" calcmode="lin" valueType="num">
                                      <p:cBhvr>
                                        <p:cTn id="17" dur="1000" fill="hold">
                                          <p:stCondLst>
                                            <p:cond delay="0"/>
                                          </p:stCondLst>
                                        </p:cTn>
                                        <p:tgtEl>
                                          <p:spTgt spid="2"/>
                                        </p:tgtEl>
                                        <p:attrNameLst>
                                          <p:attrName>ppt_y</p:attrName>
                                        </p:attrNameLst>
                                      </p:cBhvr>
                                    </p:anim>
                                    <p:animRot by="21600000">
                                      <p:cBhvr>
                                        <p:cTn id="18" dur="1000" fill="hold">
                                          <p:stCondLst>
                                            <p:cond delay="0"/>
                                          </p:stCondLst>
                                        </p:cTn>
                                        <p:tgtEl>
                                          <p:spTgt spid="2"/>
                                        </p:tgtEl>
                                        <p:attrNameLst>
                                          <p:attrName>r</p:attrName>
                                        </p:attrNameLst>
                                      </p:cBhvr>
                                    </p:animRot>
                                  </p:childTnLst>
                                </p:cTn>
                              </p:par>
                              <p:par>
                                <p:cTn id="19" presetID="9" presetClass="entr" presetSubtype="0" fill="hold" grpId="0" nodeType="withEffect">
                                  <p:stCondLst>
                                    <p:cond delay="0"/>
                                  </p:stCondLst>
                                  <p:childTnLst>
                                    <p:set>
                                      <p:cBhvr>
                                        <p:cTn id="20" dur="1" fill="hold">
                                          <p:stCondLst>
                                            <p:cond delay="0"/>
                                          </p:stCondLst>
                                        </p:cTn>
                                        <p:tgtEl>
                                          <p:spTgt spid="6152"/>
                                        </p:tgtEl>
                                        <p:attrNameLst>
                                          <p:attrName>style.visibility</p:attrName>
                                        </p:attrNameLst>
                                      </p:cBhvr>
                                      <p:to>
                                        <p:strVal val="visible"/>
                                      </p:to>
                                    </p:set>
                                    <p:animEffect transition="in" filter="dissolve">
                                      <p:cBhvr>
                                        <p:cTn id="21" dur="500"/>
                                        <p:tgtEl>
                                          <p:spTgt spid="6152"/>
                                        </p:tgtEl>
                                      </p:cBhvr>
                                    </p:animEffect>
                                  </p:childTnLst>
                                  <p:subTnLst>
                                    <p:audio>
                                      <p:cMediaNode>
                                        <p:cTn display="0" masterRel="sameClick">
                                          <p:stCondLst>
                                            <p:cond evt="begin" delay="0">
                                              <p:tn val="19"/>
                                            </p:cond>
                                          </p:stCondLst>
                                          <p:endCondLst>
                                            <p:cond evt="onStopAudio" delay="0">
                                              <p:tgtEl>
                                                <p:sldTgt/>
                                              </p:tgtEl>
                                            </p:cond>
                                          </p:endCondLst>
                                        </p:cTn>
                                        <p:tgtEl>
                                          <p:sndTgt r:embed="rId3"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615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AutoShape 2"/>
          <p:cNvSpPr>
            <a:spLocks noChangeArrowheads="1"/>
          </p:cNvSpPr>
          <p:nvPr/>
        </p:nvSpPr>
        <p:spPr bwMode="auto">
          <a:xfrm>
            <a:off x="533400" y="1295400"/>
            <a:ext cx="8077200" cy="5294313"/>
          </a:xfrm>
          <a:prstGeom prst="foldedCorner">
            <a:avLst>
              <a:gd name="adj" fmla="val 12500"/>
            </a:avLst>
          </a:prstGeom>
          <a:noFill/>
          <a:ln w="9525">
            <a:solidFill>
              <a:srgbClr val="FF0000"/>
            </a:solidFill>
            <a:round/>
            <a:headEnd/>
            <a:tailEnd/>
          </a:ln>
          <a:effectLst>
            <a:prstShdw prst="shdw17" dist="17961" dir="2700000">
              <a:srgbClr val="990000"/>
            </a:prstShdw>
          </a:effectLst>
        </p:spPr>
        <p:txBody>
          <a:bodyPr>
            <a:spAutoFit/>
          </a:bodyPr>
          <a:lstStyle/>
          <a:p>
            <a:pPr algn="ctr"/>
            <a:r>
              <a:rPr lang="en-US" sz="6000" u="sng">
                <a:solidFill>
                  <a:srgbClr val="FF0000"/>
                </a:solidFill>
              </a:rPr>
              <a:t>Hoạt </a:t>
            </a:r>
            <a:r>
              <a:rPr lang="vi-VN" sz="6000" u="sng">
                <a:solidFill>
                  <a:srgbClr val="FF0000"/>
                </a:solidFill>
              </a:rPr>
              <a:t>đ</a:t>
            </a:r>
            <a:r>
              <a:rPr lang="en-US" sz="6000" u="sng">
                <a:solidFill>
                  <a:srgbClr val="FF0000"/>
                </a:solidFill>
              </a:rPr>
              <a:t>ộng 1</a:t>
            </a:r>
            <a:r>
              <a:rPr lang="en-US" sz="6000">
                <a:solidFill>
                  <a:srgbClr val="FF0000"/>
                </a:solidFill>
              </a:rPr>
              <a:t>: </a:t>
            </a:r>
          </a:p>
          <a:p>
            <a:r>
              <a:rPr lang="en-US" sz="6000" b="1">
                <a:solidFill>
                  <a:srgbClr val="008000"/>
                </a:solidFill>
              </a:rPr>
              <a:t>H</a:t>
            </a:r>
            <a:r>
              <a:rPr lang="vi-VN" sz="6000" b="1">
                <a:solidFill>
                  <a:srgbClr val="008000"/>
                </a:solidFill>
              </a:rPr>
              <a:t>ư</a:t>
            </a:r>
            <a:r>
              <a:rPr lang="en-US" sz="6000" b="1">
                <a:solidFill>
                  <a:srgbClr val="008000"/>
                </a:solidFill>
              </a:rPr>
              <a:t>ớng dẫn viết chính tả</a:t>
            </a:r>
          </a:p>
          <a:p>
            <a:pPr algn="ctr">
              <a:spcBef>
                <a:spcPct val="50000"/>
              </a:spcBef>
            </a:pPr>
            <a:r>
              <a:rPr lang="en-US" sz="3200" b="1">
                <a:solidFill>
                  <a:srgbClr val="FF0000"/>
                </a:solidFill>
                <a:latin typeface="Times New Roman" pitchFamily="18" charset="0"/>
              </a:rPr>
              <a:t>       </a:t>
            </a:r>
            <a:endParaRPr lang="en-US" sz="3000" b="1">
              <a:solidFill>
                <a:srgbClr val="FF0000"/>
              </a:solidFill>
              <a:latin typeface="Times New Roman" pitchFamily="18" charset="0"/>
            </a:endParaRPr>
          </a:p>
          <a:p>
            <a:pPr>
              <a:spcBef>
                <a:spcPct val="50000"/>
              </a:spcBef>
            </a:pPr>
            <a:endParaRPr lang="en-US" sz="3000" b="1">
              <a:solidFill>
                <a:srgbClr val="FF0000"/>
              </a:solidFill>
              <a:latin typeface="Times New Roman" pitchFamily="18" charset="0"/>
            </a:endParaRPr>
          </a:p>
          <a:p>
            <a:pPr>
              <a:spcBef>
                <a:spcPct val="50000"/>
              </a:spcBef>
            </a:pPr>
            <a:endParaRPr lang="en-US" sz="1600" b="1">
              <a:solidFill>
                <a:srgbClr val="FF0066"/>
              </a:solidFill>
              <a:latin typeface="Times New Roman" pitchFamily="18" charset="0"/>
            </a:endParaRPr>
          </a:p>
        </p:txBody>
      </p:sp>
      <p:pic>
        <p:nvPicPr>
          <p:cNvPr id="6147" name="Picture 3" descr="bowl2WHT"/>
          <p:cNvPicPr>
            <a:picLocks noChangeAspect="1" noChangeArrowheads="1" noCrop="1"/>
          </p:cNvPicPr>
          <p:nvPr/>
        </p:nvPicPr>
        <p:blipFill>
          <a:blip r:embed="rId4"/>
          <a:srcRect/>
          <a:stretch>
            <a:fillRect/>
          </a:stretch>
        </p:blipFill>
        <p:spPr bwMode="auto">
          <a:xfrm>
            <a:off x="3276600" y="4114800"/>
            <a:ext cx="2895600" cy="1600200"/>
          </a:xfrm>
          <a:prstGeom prst="rect">
            <a:avLst/>
          </a:prstGeom>
          <a:noFill/>
          <a:ln w="9525">
            <a:noFill/>
            <a:miter lim="800000"/>
            <a:headEnd/>
            <a:tailEnd/>
          </a:ln>
        </p:spPr>
      </p:pic>
      <p:pic>
        <p:nvPicPr>
          <p:cNvPr id="6148" name="Picture 4" descr="2"/>
          <p:cNvPicPr>
            <a:picLocks noChangeAspect="1" noChangeArrowheads="1" noCrop="1"/>
          </p:cNvPicPr>
          <p:nvPr/>
        </p:nvPicPr>
        <p:blipFill>
          <a:blip r:embed="rId5"/>
          <a:srcRect/>
          <a:stretch>
            <a:fillRect/>
          </a:stretch>
        </p:blipFill>
        <p:spPr bwMode="auto">
          <a:xfrm>
            <a:off x="0" y="4352925"/>
            <a:ext cx="2295525" cy="2505075"/>
          </a:xfrm>
          <a:prstGeom prst="rect">
            <a:avLst/>
          </a:prstGeom>
          <a:noFill/>
          <a:ln w="9525">
            <a:noFill/>
            <a:miter lim="800000"/>
            <a:headEnd/>
            <a:tailEnd/>
          </a:ln>
        </p:spPr>
      </p:pic>
      <p:pic>
        <p:nvPicPr>
          <p:cNvPr id="6149" name="Picture 5" descr="2"/>
          <p:cNvPicPr>
            <a:picLocks noChangeAspect="1" noChangeArrowheads="1" noCrop="1"/>
          </p:cNvPicPr>
          <p:nvPr/>
        </p:nvPicPr>
        <p:blipFill>
          <a:blip r:embed="rId5"/>
          <a:srcRect/>
          <a:stretch>
            <a:fillRect/>
          </a:stretch>
        </p:blipFill>
        <p:spPr bwMode="auto">
          <a:xfrm flipH="1">
            <a:off x="6781800" y="4352925"/>
            <a:ext cx="2362200" cy="2505075"/>
          </a:xfrm>
          <a:prstGeom prst="rect">
            <a:avLst/>
          </a:prstGeom>
          <a:noFill/>
          <a:ln w="9525">
            <a:noFill/>
            <a:miter lim="800000"/>
            <a:headEnd/>
            <a:tailEnd/>
          </a:ln>
        </p:spPr>
      </p:pic>
    </p:spTree>
  </p:cSld>
  <p:clrMapOvr>
    <a:masterClrMapping/>
  </p:clrMapOvr>
  <p:transition spd="med">
    <p:strips dir="rd"/>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animEffect transition="in" filter="blinds(horizontal)">
                                      <p:cBhvr>
                                        <p:cTn id="7" dur="500"/>
                                        <p:tgtEl>
                                          <p:spTgt spid="819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par>
                                <p:cTn id="8" presetID="5" presetClass="entr" presetSubtype="10" fill="hold" nodeType="withEffect">
                                  <p:stCondLst>
                                    <p:cond delay="0"/>
                                  </p:stCondLst>
                                  <p:childTnLst>
                                    <p:set>
                                      <p:cBhvr>
                                        <p:cTn id="9" dur="1" fill="hold">
                                          <p:stCondLst>
                                            <p:cond delay="0"/>
                                          </p:stCondLst>
                                        </p:cTn>
                                        <p:tgtEl>
                                          <p:spTgt spid="8194">
                                            <p:txEl>
                                              <p:pRg st="1" end="1"/>
                                            </p:txEl>
                                          </p:spTgt>
                                        </p:tgtEl>
                                        <p:attrNameLst>
                                          <p:attrName>style.visibility</p:attrName>
                                        </p:attrNameLst>
                                      </p:cBhvr>
                                      <p:to>
                                        <p:strVal val="visible"/>
                                      </p:to>
                                    </p:set>
                                    <p:animEffect transition="in" filter="checkerboard(across)">
                                      <p:cBhvr>
                                        <p:cTn id="10" dur="500"/>
                                        <p:tgtEl>
                                          <p:spTgt spid="8194">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7170" name="Title 1"/>
          <p:cNvSpPr>
            <a:spLocks/>
          </p:cNvSpPr>
          <p:nvPr/>
        </p:nvSpPr>
        <p:spPr bwMode="auto">
          <a:xfrm>
            <a:off x="304800" y="147638"/>
            <a:ext cx="8229600" cy="1143000"/>
          </a:xfrm>
          <a:prstGeom prst="rect">
            <a:avLst/>
          </a:prstGeom>
          <a:noFill/>
          <a:ln w="9525">
            <a:noFill/>
            <a:miter lim="800000"/>
            <a:headEnd/>
            <a:tailEnd/>
          </a:ln>
        </p:spPr>
        <p:txBody>
          <a:bodyPr anchor="ctr"/>
          <a:lstStyle/>
          <a:p>
            <a:pPr algn="ctr"/>
            <a:r>
              <a:rPr lang="en-US" sz="2800" b="1" u="sng">
                <a:solidFill>
                  <a:srgbClr val="0033CC"/>
                </a:solidFill>
                <a:cs typeface="Times New Roman" pitchFamily="18" charset="0"/>
              </a:rPr>
              <a:t>Chính tả</a:t>
            </a:r>
          </a:p>
        </p:txBody>
      </p:sp>
      <p:sp>
        <p:nvSpPr>
          <p:cNvPr id="7171" name="Content Placeholder 2"/>
          <p:cNvSpPr>
            <a:spLocks/>
          </p:cNvSpPr>
          <p:nvPr/>
        </p:nvSpPr>
        <p:spPr bwMode="auto">
          <a:xfrm>
            <a:off x="304800" y="914400"/>
            <a:ext cx="8229600" cy="685800"/>
          </a:xfrm>
          <a:prstGeom prst="rect">
            <a:avLst/>
          </a:prstGeom>
          <a:noFill/>
          <a:ln w="9525">
            <a:noFill/>
            <a:miter lim="800000"/>
            <a:headEnd/>
            <a:tailEnd/>
          </a:ln>
        </p:spPr>
        <p:txBody>
          <a:bodyPr/>
          <a:lstStyle/>
          <a:p>
            <a:pPr marL="342900" indent="-342900" algn="ctr">
              <a:lnSpc>
                <a:spcPct val="90000"/>
              </a:lnSpc>
              <a:spcBef>
                <a:spcPct val="20000"/>
              </a:spcBef>
            </a:pPr>
            <a:r>
              <a:rPr lang="en-US" sz="3800" b="1">
                <a:solidFill>
                  <a:srgbClr val="FF0000"/>
                </a:solidFill>
                <a:cs typeface="Times New Roman" pitchFamily="18" charset="0"/>
              </a:rPr>
              <a:t>Bóp nát quả cam.</a:t>
            </a:r>
          </a:p>
        </p:txBody>
      </p:sp>
      <p:sp>
        <p:nvSpPr>
          <p:cNvPr id="7172" name="Text Box 11"/>
          <p:cNvSpPr txBox="1">
            <a:spLocks noChangeArrowheads="1"/>
          </p:cNvSpPr>
          <p:nvPr/>
        </p:nvSpPr>
        <p:spPr bwMode="auto">
          <a:xfrm>
            <a:off x="0" y="1547813"/>
            <a:ext cx="9144000" cy="5273675"/>
          </a:xfrm>
          <a:prstGeom prst="rect">
            <a:avLst/>
          </a:prstGeom>
          <a:noFill/>
          <a:ln w="9525">
            <a:noFill/>
            <a:miter lim="800000"/>
            <a:headEnd/>
            <a:tailEnd/>
          </a:ln>
        </p:spPr>
        <p:txBody>
          <a:bodyPr>
            <a:spAutoFit/>
          </a:bodyPr>
          <a:lstStyle/>
          <a:p>
            <a:r>
              <a:rPr lang="en-US" sz="4000" b="1">
                <a:solidFill>
                  <a:srgbClr val="0033CC"/>
                </a:solidFill>
              </a:rPr>
              <a:t>	Thấy giặc âm mưu chiếm nước ta, Quốc Toản liều chết gặp vua xin đánh.Vua thấy quốc Toản còn nhỏ đã biết lo cho nước nên tha tội và thưởng cho quả cam. Quốc Toản ấm ức vì bị xem như trẻ con, lại căm giận lũ giặc, nên nghiến răng, xiết chặt bàn tay, làm nát quả cam quý.</a:t>
            </a:r>
          </a:p>
          <a:p>
            <a:endParaRPr lang="en-US" sz="2000"/>
          </a:p>
        </p:txBody>
      </p:sp>
    </p:spTree>
  </p:cSld>
  <p:clrMapOvr>
    <a:masterClrMapping/>
  </p:clrMapOvr>
  <p:transition>
    <p:sndAc>
      <p:stSnd>
        <p:snd r:embed="rId2" name="drumroll.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Text Box 6"/>
          <p:cNvSpPr txBox="1">
            <a:spLocks noChangeArrowheads="1"/>
          </p:cNvSpPr>
          <p:nvPr/>
        </p:nvSpPr>
        <p:spPr bwMode="auto">
          <a:xfrm>
            <a:off x="381000" y="990600"/>
            <a:ext cx="8616950" cy="1250950"/>
          </a:xfrm>
          <a:prstGeom prst="rect">
            <a:avLst/>
          </a:prstGeom>
          <a:noFill/>
          <a:ln w="9525">
            <a:noFill/>
            <a:miter lim="800000"/>
            <a:headEnd/>
            <a:tailEnd/>
          </a:ln>
        </p:spPr>
        <p:txBody>
          <a:bodyPr>
            <a:spAutoFit/>
          </a:bodyPr>
          <a:lstStyle/>
          <a:p>
            <a:pPr>
              <a:spcBef>
                <a:spcPct val="50000"/>
              </a:spcBef>
            </a:pPr>
            <a:r>
              <a:rPr lang="en-US" sz="3600" b="1">
                <a:solidFill>
                  <a:srgbClr val="008000"/>
                </a:solidFill>
              </a:rPr>
              <a:t>- Thấy</a:t>
            </a:r>
            <a:r>
              <a:rPr lang="en-US" sz="4000" b="1">
                <a:solidFill>
                  <a:srgbClr val="008000"/>
                </a:solidFill>
              </a:rPr>
              <a:t> </a:t>
            </a:r>
            <a:r>
              <a:rPr lang="en-US" sz="3600" b="1">
                <a:solidFill>
                  <a:srgbClr val="008000"/>
                </a:solidFill>
              </a:rPr>
              <a:t>giặc âm mưu chiếm nước ta Quốc Toản làm gì?</a:t>
            </a:r>
          </a:p>
        </p:txBody>
      </p:sp>
      <p:sp>
        <p:nvSpPr>
          <p:cNvPr id="8195" name="Text Box 7"/>
          <p:cNvSpPr txBox="1">
            <a:spLocks noChangeArrowheads="1"/>
          </p:cNvSpPr>
          <p:nvPr/>
        </p:nvSpPr>
        <p:spPr bwMode="auto">
          <a:xfrm>
            <a:off x="381000" y="2743200"/>
            <a:ext cx="8458200" cy="1190625"/>
          </a:xfrm>
          <a:prstGeom prst="rect">
            <a:avLst/>
          </a:prstGeom>
          <a:noFill/>
          <a:ln w="9525">
            <a:noFill/>
            <a:miter lim="800000"/>
            <a:headEnd/>
            <a:tailEnd/>
          </a:ln>
        </p:spPr>
        <p:txBody>
          <a:bodyPr>
            <a:spAutoFit/>
          </a:bodyPr>
          <a:lstStyle/>
          <a:p>
            <a:pPr>
              <a:spcBef>
                <a:spcPct val="50000"/>
              </a:spcBef>
            </a:pPr>
            <a:r>
              <a:rPr lang="en-US" sz="3600" b="1">
                <a:solidFill>
                  <a:srgbClr val="008000"/>
                </a:solidFill>
              </a:rPr>
              <a:t>- Vì sao Vua không những tha tội mà còn ban cho Quốc Toản cam quý?</a:t>
            </a:r>
          </a:p>
        </p:txBody>
      </p:sp>
      <p:sp>
        <p:nvSpPr>
          <p:cNvPr id="8196" name="Text Box 8"/>
          <p:cNvSpPr txBox="1">
            <a:spLocks noChangeArrowheads="1"/>
          </p:cNvSpPr>
          <p:nvPr/>
        </p:nvSpPr>
        <p:spPr bwMode="auto">
          <a:xfrm>
            <a:off x="304800" y="4495800"/>
            <a:ext cx="8378825" cy="1190625"/>
          </a:xfrm>
          <a:prstGeom prst="rect">
            <a:avLst/>
          </a:prstGeom>
          <a:noFill/>
          <a:ln w="9525">
            <a:noFill/>
            <a:miter lim="800000"/>
            <a:headEnd/>
            <a:tailEnd/>
          </a:ln>
        </p:spPr>
        <p:txBody>
          <a:bodyPr>
            <a:spAutoFit/>
          </a:bodyPr>
          <a:lstStyle/>
          <a:p>
            <a:pPr>
              <a:spcBef>
                <a:spcPct val="50000"/>
              </a:spcBef>
            </a:pPr>
            <a:r>
              <a:rPr lang="en-US" sz="3600" b="1">
                <a:solidFill>
                  <a:srgbClr val="008000"/>
                </a:solidFill>
              </a:rPr>
              <a:t>- Đoạn chính tả có mấy câu? Có những dấu câu nào?</a:t>
            </a:r>
          </a:p>
        </p:txBody>
      </p:sp>
    </p:spTree>
  </p:cSld>
  <p:clrMapOvr>
    <a:masterClrMapping/>
  </p:clrMapOvr>
  <p:transition>
    <p:sndAc>
      <p:stSnd>
        <p:snd r:embed="rId2" name="hammer.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9218" name="Content Placeholder 2"/>
          <p:cNvSpPr>
            <a:spLocks/>
          </p:cNvSpPr>
          <p:nvPr/>
        </p:nvSpPr>
        <p:spPr bwMode="auto">
          <a:xfrm>
            <a:off x="381000" y="76200"/>
            <a:ext cx="8229600" cy="685800"/>
          </a:xfrm>
          <a:prstGeom prst="rect">
            <a:avLst/>
          </a:prstGeom>
          <a:noFill/>
          <a:ln w="9525">
            <a:noFill/>
            <a:miter lim="800000"/>
            <a:headEnd/>
            <a:tailEnd/>
          </a:ln>
        </p:spPr>
        <p:txBody>
          <a:bodyPr/>
          <a:lstStyle/>
          <a:p>
            <a:pPr marL="342900" indent="-342900" algn="ctr">
              <a:lnSpc>
                <a:spcPct val="90000"/>
              </a:lnSpc>
              <a:spcBef>
                <a:spcPct val="20000"/>
              </a:spcBef>
            </a:pPr>
            <a:endParaRPr lang="en-US" sz="2600" b="1">
              <a:solidFill>
                <a:srgbClr val="0033CC"/>
              </a:solidFill>
              <a:cs typeface="Times New Roman" pitchFamily="18" charset="0"/>
            </a:endParaRPr>
          </a:p>
        </p:txBody>
      </p:sp>
      <p:sp>
        <p:nvSpPr>
          <p:cNvPr id="11290" name="Rectangle 26"/>
          <p:cNvSpPr>
            <a:spLocks noGrp="1" noChangeArrowheads="1"/>
          </p:cNvSpPr>
          <p:nvPr>
            <p:ph type="title"/>
          </p:nvPr>
        </p:nvSpPr>
        <p:spPr>
          <a:xfrm>
            <a:off x="2895600" y="685800"/>
            <a:ext cx="5486400" cy="4495800"/>
          </a:xfrm>
        </p:spPr>
        <p:txBody>
          <a:bodyPr/>
          <a:lstStyle/>
          <a:p>
            <a:pPr eaLnBrk="1" hangingPunct="1"/>
            <a:r>
              <a:rPr lang="en-US" sz="6600" b="1" smtClean="0">
                <a:solidFill>
                  <a:srgbClr val="FF3300"/>
                </a:solidFill>
              </a:rPr>
              <a:t>Tìm những tiếng, từ khó trong bài dễ sai?</a:t>
            </a: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290"/>
                                        </p:tgtEl>
                                        <p:attrNameLst>
                                          <p:attrName>style.visibility</p:attrName>
                                        </p:attrNameLst>
                                      </p:cBhvr>
                                      <p:to>
                                        <p:strVal val="visible"/>
                                      </p:to>
                                    </p:set>
                                    <p:animEffect transition="in" filter="circle(in)">
                                      <p:cBhvr>
                                        <p:cTn id="7" dur="2000"/>
                                        <p:tgtEl>
                                          <p:spTgt spid="11290"/>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p:cNvSpPr>
          <p:nvPr/>
        </p:nvSpPr>
        <p:spPr bwMode="auto">
          <a:xfrm>
            <a:off x="304800" y="147638"/>
            <a:ext cx="8229600" cy="461962"/>
          </a:xfrm>
          <a:prstGeom prst="rect">
            <a:avLst/>
          </a:prstGeom>
          <a:noFill/>
          <a:ln w="9525">
            <a:noFill/>
            <a:miter lim="800000"/>
            <a:headEnd/>
            <a:tailEnd/>
          </a:ln>
        </p:spPr>
        <p:txBody>
          <a:bodyPr anchor="ctr"/>
          <a:lstStyle/>
          <a:p>
            <a:pPr algn="ctr"/>
            <a:r>
              <a:rPr lang="en-US" sz="2800" b="1" u="sng">
                <a:solidFill>
                  <a:srgbClr val="0033CC"/>
                </a:solidFill>
                <a:cs typeface="Times New Roman" pitchFamily="18" charset="0"/>
              </a:rPr>
              <a:t>Chính tả</a:t>
            </a:r>
          </a:p>
        </p:txBody>
      </p:sp>
      <p:sp>
        <p:nvSpPr>
          <p:cNvPr id="10243" name="Content Placeholder 2"/>
          <p:cNvSpPr>
            <a:spLocks/>
          </p:cNvSpPr>
          <p:nvPr/>
        </p:nvSpPr>
        <p:spPr bwMode="auto">
          <a:xfrm>
            <a:off x="304800" y="609600"/>
            <a:ext cx="8229600" cy="685800"/>
          </a:xfrm>
          <a:prstGeom prst="rect">
            <a:avLst/>
          </a:prstGeom>
          <a:noFill/>
          <a:ln w="9525">
            <a:noFill/>
            <a:miter lim="800000"/>
            <a:headEnd/>
            <a:tailEnd/>
          </a:ln>
        </p:spPr>
        <p:txBody>
          <a:bodyPr/>
          <a:lstStyle/>
          <a:p>
            <a:pPr marL="342900" indent="-342900" algn="ctr">
              <a:lnSpc>
                <a:spcPct val="90000"/>
              </a:lnSpc>
              <a:spcBef>
                <a:spcPct val="20000"/>
              </a:spcBef>
            </a:pPr>
            <a:r>
              <a:rPr lang="en-US" sz="4200" b="1">
                <a:solidFill>
                  <a:srgbClr val="FF0000"/>
                </a:solidFill>
                <a:cs typeface="Times New Roman" pitchFamily="18" charset="0"/>
              </a:rPr>
              <a:t>Bóp nát quả cam.</a:t>
            </a:r>
          </a:p>
        </p:txBody>
      </p:sp>
      <p:sp>
        <p:nvSpPr>
          <p:cNvPr id="10244" name="Text Box 6"/>
          <p:cNvSpPr txBox="1">
            <a:spLocks noChangeArrowheads="1"/>
          </p:cNvSpPr>
          <p:nvPr/>
        </p:nvSpPr>
        <p:spPr bwMode="auto">
          <a:xfrm>
            <a:off x="762000" y="4876800"/>
            <a:ext cx="247650" cy="366713"/>
          </a:xfrm>
          <a:prstGeom prst="rect">
            <a:avLst/>
          </a:prstGeom>
          <a:noFill/>
          <a:ln w="9525">
            <a:noFill/>
            <a:miter lim="800000"/>
            <a:headEnd/>
            <a:tailEnd/>
          </a:ln>
        </p:spPr>
        <p:txBody>
          <a:bodyPr wrap="none">
            <a:spAutoFit/>
          </a:bodyPr>
          <a:lstStyle/>
          <a:p>
            <a:r>
              <a:rPr lang="en-US"/>
              <a:t> </a:t>
            </a:r>
          </a:p>
        </p:txBody>
      </p:sp>
      <p:sp>
        <p:nvSpPr>
          <p:cNvPr id="10245" name="Text Box 8"/>
          <p:cNvSpPr txBox="1">
            <a:spLocks noChangeArrowheads="1"/>
          </p:cNvSpPr>
          <p:nvPr/>
        </p:nvSpPr>
        <p:spPr bwMode="auto">
          <a:xfrm>
            <a:off x="152400" y="1371600"/>
            <a:ext cx="9144000" cy="5578475"/>
          </a:xfrm>
          <a:prstGeom prst="rect">
            <a:avLst/>
          </a:prstGeom>
          <a:noFill/>
          <a:ln w="9525">
            <a:noFill/>
            <a:miter lim="800000"/>
            <a:headEnd/>
            <a:tailEnd/>
          </a:ln>
        </p:spPr>
        <p:txBody>
          <a:bodyPr>
            <a:spAutoFit/>
          </a:bodyPr>
          <a:lstStyle/>
          <a:p>
            <a:r>
              <a:rPr lang="en-US" sz="4000" b="1">
                <a:solidFill>
                  <a:srgbClr val="0033CC"/>
                </a:solidFill>
              </a:rPr>
              <a:t>	Thấy giặc </a:t>
            </a:r>
            <a:r>
              <a:rPr lang="en-US" sz="4000" b="1" u="sng">
                <a:solidFill>
                  <a:srgbClr val="FF0000"/>
                </a:solidFill>
              </a:rPr>
              <a:t>âm mưu</a:t>
            </a:r>
            <a:r>
              <a:rPr lang="en-US" sz="4000" b="1">
                <a:solidFill>
                  <a:srgbClr val="0033CC"/>
                </a:solidFill>
              </a:rPr>
              <a:t> chiếm nước ta, </a:t>
            </a:r>
            <a:r>
              <a:rPr lang="en-US" sz="4000" b="1" u="sng">
                <a:solidFill>
                  <a:srgbClr val="FF0000"/>
                </a:solidFill>
              </a:rPr>
              <a:t>Quốc Toản</a:t>
            </a:r>
            <a:r>
              <a:rPr lang="en-US" sz="4000" b="1">
                <a:solidFill>
                  <a:srgbClr val="0033CC"/>
                </a:solidFill>
              </a:rPr>
              <a:t> liều chết gặp vua xin đánh. Vua thấy quốc Toản còn nhỏ đã biết lo cho nước nên tha tội và thưởng cho quả cam. Quốc Toản </a:t>
            </a:r>
            <a:r>
              <a:rPr lang="en-US" sz="4000" b="1" u="sng">
                <a:solidFill>
                  <a:srgbClr val="0033CC"/>
                </a:solidFill>
              </a:rPr>
              <a:t>ấm ức</a:t>
            </a:r>
            <a:r>
              <a:rPr lang="en-US" sz="4000" b="1">
                <a:solidFill>
                  <a:srgbClr val="0033CC"/>
                </a:solidFill>
              </a:rPr>
              <a:t> vì bị xem như trẻ con, lại </a:t>
            </a:r>
            <a:r>
              <a:rPr lang="en-US" sz="4000" b="1" u="sng">
                <a:solidFill>
                  <a:srgbClr val="FF0000"/>
                </a:solidFill>
              </a:rPr>
              <a:t>căm giận</a:t>
            </a:r>
            <a:r>
              <a:rPr lang="en-US" sz="4000" b="1">
                <a:solidFill>
                  <a:srgbClr val="0033CC"/>
                </a:solidFill>
              </a:rPr>
              <a:t> lũ giặc, nên </a:t>
            </a:r>
            <a:r>
              <a:rPr lang="en-US" sz="4000" b="1" u="sng">
                <a:solidFill>
                  <a:srgbClr val="FF0000"/>
                </a:solidFill>
              </a:rPr>
              <a:t>nghiến răng</a:t>
            </a:r>
            <a:r>
              <a:rPr lang="en-US" sz="4000" b="1">
                <a:solidFill>
                  <a:srgbClr val="0033CC"/>
                </a:solidFill>
              </a:rPr>
              <a:t>, xiết chặt bàn tay, làm </a:t>
            </a:r>
            <a:r>
              <a:rPr lang="en-US" sz="4000" b="1" u="sng">
                <a:solidFill>
                  <a:srgbClr val="FF0000"/>
                </a:solidFill>
              </a:rPr>
              <a:t>nát</a:t>
            </a:r>
            <a:r>
              <a:rPr lang="en-US" sz="4000" b="1">
                <a:solidFill>
                  <a:srgbClr val="0033CC"/>
                </a:solidFill>
              </a:rPr>
              <a:t> quả cam quý</a:t>
            </a:r>
          </a:p>
          <a:p>
            <a:endParaRPr lang="en-US" sz="4000"/>
          </a:p>
        </p:txBody>
      </p:sp>
    </p:spTree>
  </p:cSld>
  <p:clrMapOvr>
    <a:masterClrMapping/>
  </p:clrMapOvr>
  <p:transition>
    <p:sndAc>
      <p:stSnd>
        <p:snd r:embed="rId2" name="arrow.wav"/>
      </p:stSnd>
    </p:sndAc>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591</TotalTime>
  <Words>286</Words>
  <Application>Microsoft Office PowerPoint</Application>
  <PresentationFormat>On-screen Show (4:3)</PresentationFormat>
  <Paragraphs>66</Paragraphs>
  <Slides>15</Slides>
  <Notes>0</Notes>
  <HiddenSlides>0</HiddenSlides>
  <MMClips>3</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Times New Roman</vt:lpstr>
      <vt:lpstr>Default Design</vt:lpstr>
      <vt:lpstr>PowerPoint Presentation</vt:lpstr>
      <vt:lpstr>PowerPoint Presentation</vt:lpstr>
      <vt:lpstr>PowerPoint Presentation</vt:lpstr>
      <vt:lpstr>Chính tả</vt:lpstr>
      <vt:lpstr>PowerPoint Presentation</vt:lpstr>
      <vt:lpstr>PowerPoint Presentation</vt:lpstr>
      <vt:lpstr>PowerPoint Presentation</vt:lpstr>
      <vt:lpstr>Tìm những tiếng, từ khó trong bài dễ sai?</vt:lpstr>
      <vt:lpstr>PowerPoint Presentation</vt:lpstr>
      <vt:lpstr>Viết bảng con: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Phung Hang</cp:lastModifiedBy>
  <cp:revision>63</cp:revision>
  <dcterms:created xsi:type="dcterms:W3CDTF">2008-09-22T13:42:40Z</dcterms:created>
  <dcterms:modified xsi:type="dcterms:W3CDTF">2021-05-09T15:41:26Z</dcterms:modified>
</cp:coreProperties>
</file>